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764CC-BFBB-4B40-9D90-2A6EA5439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DEA32-AB87-45C5-A8F9-71A063978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59319-6B73-4AAA-87E1-33FA072C1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229DDE-F785-4609-AEC1-DF98148DB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7E83BB-B9CA-4FB3-9519-B7AECDC56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83B653-B29F-41A1-8199-658BF4B9A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6B7E0D-423E-4FB1-B67B-D7C8C561E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CD1691-DADC-457F-BCAD-767FE6DF1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636079-D736-4A72-BAC8-A41705A23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49C9C-CD3F-410D-A86A-2FE787ED2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D174F-F4C7-4E69-96D0-D82CBE861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611260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生产运作战略和生产预测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生产运作战略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生产预测方法与技巧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生产计划与调度优化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明确生产运作战略和生产预测在企业运营中的重要性，指导企业制定合理的生产计划和资源配置方案，以提高生产效率和市场竞争力。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随着市场竞争的加剧和消费者需求的多样化，企业需要更加精准地预测市场需求，制定灵活的生产运作战略来应对市场变化。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汇报范围：本次汇报将涵盖生产运作战略和生产预测的基本概念、方法、工具以及实践应用等方面。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83" b="183"/>
          <a:stretch>
            <a:fillRect/>
          </a:stretch>
        </p:blipFill>
        <p:spPr>
          <a:xfrm>
            <a:off x="763829" y="2145985"/>
            <a:ext cx="4887637" cy="2739226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汇报范围和内容概述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汇报范围和内容概述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生产运作战略的定义、分类及其实施步骤；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生产预测的方法、模型及其选择依据；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生产运作战略与生产预测的关联性分析；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实践案例分析，包括成功和失败案例的剖析。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以上内容仅为大纲性介绍，具体细节将在后续章节中展开阐述。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汇报范围和内容概述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生产运作战略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明确生产运作的目标，包括成本、质量、交货期等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制定实现目标的具体计划和措施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590" b="159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732" b="173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519" r="1851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确定生产运作在企业战略中的地位和作用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战略定位与目标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分析企业的核心竞争力，包括技术、设备、人员等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确定企业在行业中的竞争地位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评估企业与竞争对手的差距和优势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0" b="79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根据产品特点和市场需求选择合适的生产模式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确定生产模式的实施方案和调整策略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比较不同生产模式的优缺点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生产模式选择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供应链整合策略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分析供应链的构成和关键环节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实施供应链整合措施，包括供应商管理、库存管理、物流管理等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制定供应链整合的目标和计划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评估供应链整合的效果并进行持续改进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生产预测方法与技巧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通过问卷调查、访谈等方式收集目标市场信息，分析消费者需求、竞争对手情况以及行业趋势。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对企业历史销售数据、库存数据等进行分析，识别需求模式和周期性变化。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专家意见法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邀请行业专家或企业内部经验丰富的人员，根据他们的判断和建议进行需求分析。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预测需求分析方法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趋势外推法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识别历史数据中的趋势线，并假设该趋势将在未来一段时间内持续，据此进行预测。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移动平均法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根据历史数据计算平均值，以平滑数据波动，预测未来需求。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指数平滑法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在考虑历史数据的同时，给予近期数据更大的权重，使预测更具实时性。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时间序列预测技术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回归分析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通过建立自变量和因变量之间的数学关系模型，预测因变量的未来值。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经济计量模型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利用经济学原理构建数学模型，分析经济变量之间的因果关系，并进行预测。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投入产出模型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分析企业生产过程中各部门之间的投入与产出关系，预测未来各部门的生产需求。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因果关系预测模型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https://d.book118.com/297061126015006042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2024-09-15T05:40:59.817</cp:lastPrinted>
  <dcterms:created xsi:type="dcterms:W3CDTF">2024-09-14T21:40:59Z</dcterms:created>
  <dcterms:modified xsi:type="dcterms:W3CDTF">2024-09-14T21:41:01Z</dcterms:modified>
</cp:coreProperties>
</file>