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4430"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243.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tags" Target="../tags/tag10.xml" /><Relationship Id="rId11" Type="http://schemas.openxmlformats.org/officeDocument/2006/relationships/tags" Target="../tags/tag11.xml" /><Relationship Id="rId12" Type="http://schemas.openxmlformats.org/officeDocument/2006/relationships/tags" Target="../tags/tag12.xml" /><Relationship Id="rId13" Type="http://schemas.openxmlformats.org/officeDocument/2006/relationships/tags" Target="../tags/tag13.xml" /><Relationship Id="rId14" Type="http://schemas.openxmlformats.org/officeDocument/2006/relationships/tags" Target="../tags/tag14.xml" /><Relationship Id="rId15" Type="http://schemas.openxmlformats.org/officeDocument/2006/relationships/slideMaster" Target="../slideMasters/slideMaster2.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tags" Target="../tags/tag7.xml" /><Relationship Id="rId8" Type="http://schemas.openxmlformats.org/officeDocument/2006/relationships/tags" Target="../tags/tag8.xml" /><Relationship Id="rId9" Type="http://schemas.openxmlformats.org/officeDocument/2006/relationships/tags" Target="../tags/tag9.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15.xml" /><Relationship Id="rId10" Type="http://schemas.openxmlformats.org/officeDocument/2006/relationships/slideMaster" Target="../slideMasters/slideMaster2.xml" /><Relationship Id="rId2" Type="http://schemas.openxmlformats.org/officeDocument/2006/relationships/tags" Target="../tags/tag16.xml" /><Relationship Id="rId3" Type="http://schemas.openxmlformats.org/officeDocument/2006/relationships/tags" Target="../tags/tag17.xml" /><Relationship Id="rId4" Type="http://schemas.openxmlformats.org/officeDocument/2006/relationships/tags" Target="../tags/tag18.xml" /><Relationship Id="rId5" Type="http://schemas.openxmlformats.org/officeDocument/2006/relationships/tags" Target="../tags/tag19.xml" /><Relationship Id="rId6" Type="http://schemas.openxmlformats.org/officeDocument/2006/relationships/tags" Target="../tags/tag20.xml" /><Relationship Id="rId7" Type="http://schemas.openxmlformats.org/officeDocument/2006/relationships/tags" Target="../tags/tag21.xml" /><Relationship Id="rId8" Type="http://schemas.openxmlformats.org/officeDocument/2006/relationships/tags" Target="../tags/tag22.xml" /><Relationship Id="rId9" Type="http://schemas.openxmlformats.org/officeDocument/2006/relationships/tags" Target="../tags/tag23.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24.xml" /><Relationship Id="rId2" Type="http://schemas.openxmlformats.org/officeDocument/2006/relationships/tags" Target="../tags/tag25.xml" /><Relationship Id="rId3" Type="http://schemas.openxmlformats.org/officeDocument/2006/relationships/tags" Target="../tags/tag26.xml" /><Relationship Id="rId4" Type="http://schemas.openxmlformats.org/officeDocument/2006/relationships/tags" Target="../tags/tag27.xml" /><Relationship Id="rId5" Type="http://schemas.openxmlformats.org/officeDocument/2006/relationships/tags" Target="../tags/tag28.xml" /><Relationship Id="rId6"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29.xml" /><Relationship Id="rId10" Type="http://schemas.openxmlformats.org/officeDocument/2006/relationships/tags" Target="../tags/tag38.xml" /><Relationship Id="rId11" Type="http://schemas.openxmlformats.org/officeDocument/2006/relationships/tags" Target="../tags/tag39.xml" /><Relationship Id="rId12" Type="http://schemas.openxmlformats.org/officeDocument/2006/relationships/tags" Target="../tags/tag40.xml" /><Relationship Id="rId13" Type="http://schemas.openxmlformats.org/officeDocument/2006/relationships/tags" Target="../tags/tag41.xml" /><Relationship Id="rId14" Type="http://schemas.openxmlformats.org/officeDocument/2006/relationships/slideMaster" Target="../slideMasters/slideMaster2.xml" /><Relationship Id="rId2" Type="http://schemas.openxmlformats.org/officeDocument/2006/relationships/tags" Target="../tags/tag30.xml" /><Relationship Id="rId3" Type="http://schemas.openxmlformats.org/officeDocument/2006/relationships/tags" Target="../tags/tag31.xml" /><Relationship Id="rId4" Type="http://schemas.openxmlformats.org/officeDocument/2006/relationships/tags" Target="../tags/tag32.xml" /><Relationship Id="rId5" Type="http://schemas.openxmlformats.org/officeDocument/2006/relationships/tags" Target="../tags/tag33.xml" /><Relationship Id="rId6" Type="http://schemas.openxmlformats.org/officeDocument/2006/relationships/tags" Target="../tags/tag34.xml" /><Relationship Id="rId7" Type="http://schemas.openxmlformats.org/officeDocument/2006/relationships/tags" Target="../tags/tag35.xml" /><Relationship Id="rId8" Type="http://schemas.openxmlformats.org/officeDocument/2006/relationships/tags" Target="../tags/tag36.xml" /><Relationship Id="rId9" Type="http://schemas.openxmlformats.org/officeDocument/2006/relationships/tags" Target="../tags/tag37.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42.xml" /><Relationship Id="rId10" Type="http://schemas.openxmlformats.org/officeDocument/2006/relationships/tags" Target="../tags/tag51.xml" /><Relationship Id="rId11" Type="http://schemas.openxmlformats.org/officeDocument/2006/relationships/slideMaster" Target="../slideMasters/slideMaster2.xml" /><Relationship Id="rId2" Type="http://schemas.openxmlformats.org/officeDocument/2006/relationships/tags" Target="../tags/tag43.xml" /><Relationship Id="rId3" Type="http://schemas.openxmlformats.org/officeDocument/2006/relationships/tags" Target="../tags/tag44.xml" /><Relationship Id="rId4" Type="http://schemas.openxmlformats.org/officeDocument/2006/relationships/tags" Target="../tags/tag45.xml" /><Relationship Id="rId5" Type="http://schemas.openxmlformats.org/officeDocument/2006/relationships/tags" Target="../tags/tag46.xml" /><Relationship Id="rId6" Type="http://schemas.openxmlformats.org/officeDocument/2006/relationships/tags" Target="../tags/tag47.xml" /><Relationship Id="rId7" Type="http://schemas.openxmlformats.org/officeDocument/2006/relationships/tags" Target="../tags/tag48.xml" /><Relationship Id="rId8" Type="http://schemas.openxmlformats.org/officeDocument/2006/relationships/tags" Target="../tags/tag49.xml" /><Relationship Id="rId9" Type="http://schemas.openxmlformats.org/officeDocument/2006/relationships/tags" Target="../tags/tag50.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52.xml" /><Relationship Id="rId10" Type="http://schemas.openxmlformats.org/officeDocument/2006/relationships/tags" Target="../tags/tag61.xml" /><Relationship Id="rId11" Type="http://schemas.openxmlformats.org/officeDocument/2006/relationships/tags" Target="../tags/tag62.xml" /><Relationship Id="rId12" Type="http://schemas.openxmlformats.org/officeDocument/2006/relationships/tags" Target="../tags/tag63.xml" /><Relationship Id="rId13" Type="http://schemas.openxmlformats.org/officeDocument/2006/relationships/slideMaster" Target="../slideMasters/slideMaster2.xml" /><Relationship Id="rId2" Type="http://schemas.openxmlformats.org/officeDocument/2006/relationships/tags" Target="../tags/tag53.xml" /><Relationship Id="rId3" Type="http://schemas.openxmlformats.org/officeDocument/2006/relationships/tags" Target="../tags/tag54.xml" /><Relationship Id="rId4" Type="http://schemas.openxmlformats.org/officeDocument/2006/relationships/tags" Target="../tags/tag55.xml" /><Relationship Id="rId5" Type="http://schemas.openxmlformats.org/officeDocument/2006/relationships/tags" Target="../tags/tag56.xml" /><Relationship Id="rId6" Type="http://schemas.openxmlformats.org/officeDocument/2006/relationships/tags" Target="../tags/tag57.xml" /><Relationship Id="rId7" Type="http://schemas.openxmlformats.org/officeDocument/2006/relationships/tags" Target="../tags/tag58.xml" /><Relationship Id="rId8" Type="http://schemas.openxmlformats.org/officeDocument/2006/relationships/tags" Target="../tags/tag59.xml" /><Relationship Id="rId9" Type="http://schemas.openxmlformats.org/officeDocument/2006/relationships/tags" Target="../tags/tag60.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64.xml" /><Relationship Id="rId2" Type="http://schemas.openxmlformats.org/officeDocument/2006/relationships/tags" Target="../tags/tag65.xml" /><Relationship Id="rId3" Type="http://schemas.openxmlformats.org/officeDocument/2006/relationships/tags" Target="../tags/tag66.xml" /><Relationship Id="rId4" Type="http://schemas.openxmlformats.org/officeDocument/2006/relationships/tags" Target="../tags/tag67.xml" /><Relationship Id="rId5" Type="http://schemas.openxmlformats.org/officeDocument/2006/relationships/tags" Target="../tags/tag68.xml" /><Relationship Id="rId6" Type="http://schemas.openxmlformats.org/officeDocument/2006/relationships/tags" Target="../tags/tag69.xml" /><Relationship Id="rId7" Type="http://schemas.openxmlformats.org/officeDocument/2006/relationships/tags" Target="../tags/tag70.xml" /><Relationship Id="rId8" Type="http://schemas.openxmlformats.org/officeDocument/2006/relationships/tags" Target="../tags/tag71.xml" /><Relationship Id="rId9"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72.xml" /><Relationship Id="rId2" Type="http://schemas.openxmlformats.org/officeDocument/2006/relationships/tags" Target="../tags/tag73.xml" /><Relationship Id="rId3" Type="http://schemas.openxmlformats.org/officeDocument/2006/relationships/tags" Target="../tags/tag74.xml" /><Relationship Id="rId4" Type="http://schemas.openxmlformats.org/officeDocument/2006/relationships/tags" Target="../tags/tag75.xml" /><Relationship Id="rId5" Type="http://schemas.openxmlformats.org/officeDocument/2006/relationships/tags" Target="../tags/tag76.xml" /><Relationship Id="rId6" Type="http://schemas.openxmlformats.org/officeDocument/2006/relationships/tags" Target="../tags/tag77.xml" /><Relationship Id="rId7"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78.xml" /><Relationship Id="rId2" Type="http://schemas.openxmlformats.org/officeDocument/2006/relationships/tags" Target="../tags/tag79.xml" /><Relationship Id="rId3" Type="http://schemas.openxmlformats.org/officeDocument/2006/relationships/tags" Target="../tags/tag80.xml" /><Relationship Id="rId4" Type="http://schemas.openxmlformats.org/officeDocument/2006/relationships/tags" Target="../tags/tag81.xml" /><Relationship Id="rId5" Type="http://schemas.openxmlformats.org/officeDocument/2006/relationships/tags" Target="../tags/tag82.xml" /><Relationship Id="rId6" Type="http://schemas.openxmlformats.org/officeDocument/2006/relationships/tags" Target="../tags/tag83.xml" /><Relationship Id="rId7" Type="http://schemas.openxmlformats.org/officeDocument/2006/relationships/tags" Target="../tags/tag84.xml" /><Relationship Id="rId8"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85.xml" /><Relationship Id="rId10" Type="http://schemas.openxmlformats.org/officeDocument/2006/relationships/slideMaster" Target="../slideMasters/slideMaster2.xml" /><Relationship Id="rId2" Type="http://schemas.openxmlformats.org/officeDocument/2006/relationships/tags" Target="../tags/tag86.xml" /><Relationship Id="rId3" Type="http://schemas.openxmlformats.org/officeDocument/2006/relationships/tags" Target="../tags/tag87.xml" /><Relationship Id="rId4" Type="http://schemas.openxmlformats.org/officeDocument/2006/relationships/tags" Target="../tags/tag88.xml" /><Relationship Id="rId5" Type="http://schemas.openxmlformats.org/officeDocument/2006/relationships/tags" Target="../tags/tag89.xml" /><Relationship Id="rId6" Type="http://schemas.openxmlformats.org/officeDocument/2006/relationships/tags" Target="../tags/tag90.xml" /><Relationship Id="rId7" Type="http://schemas.openxmlformats.org/officeDocument/2006/relationships/tags" Target="../tags/tag91.xml" /><Relationship Id="rId8" Type="http://schemas.openxmlformats.org/officeDocument/2006/relationships/tags" Target="../tags/tag92.xml" /><Relationship Id="rId9" Type="http://schemas.openxmlformats.org/officeDocument/2006/relationships/tags" Target="../tags/tag93.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94.xml" /><Relationship Id="rId10" Type="http://schemas.openxmlformats.org/officeDocument/2006/relationships/tags" Target="../tags/tag103.xml" /><Relationship Id="rId11" Type="http://schemas.openxmlformats.org/officeDocument/2006/relationships/tags" Target="../tags/tag104.xml" /><Relationship Id="rId12" Type="http://schemas.openxmlformats.org/officeDocument/2006/relationships/tags" Target="../tags/tag105.xml" /><Relationship Id="rId13" Type="http://schemas.openxmlformats.org/officeDocument/2006/relationships/tags" Target="../tags/tag106.xml" /><Relationship Id="rId14" Type="http://schemas.openxmlformats.org/officeDocument/2006/relationships/slideMaster" Target="../slideMasters/slideMaster2.xml" /><Relationship Id="rId2" Type="http://schemas.openxmlformats.org/officeDocument/2006/relationships/tags" Target="../tags/tag95.xml" /><Relationship Id="rId3" Type="http://schemas.openxmlformats.org/officeDocument/2006/relationships/tags" Target="../tags/tag96.xml" /><Relationship Id="rId4" Type="http://schemas.openxmlformats.org/officeDocument/2006/relationships/tags" Target="../tags/tag97.xml" /><Relationship Id="rId5" Type="http://schemas.openxmlformats.org/officeDocument/2006/relationships/tags" Target="../tags/tag98.xml" /><Relationship Id="rId6" Type="http://schemas.openxmlformats.org/officeDocument/2006/relationships/tags" Target="../tags/tag99.xml" /><Relationship Id="rId7" Type="http://schemas.openxmlformats.org/officeDocument/2006/relationships/tags" Target="../tags/tag100.xml" /><Relationship Id="rId8" Type="http://schemas.openxmlformats.org/officeDocument/2006/relationships/tags" Target="../tags/tag101.xml" /><Relationship Id="rId9" Type="http://schemas.openxmlformats.org/officeDocument/2006/relationships/tags" Target="../tags/tag10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0D81E97-B54D-4773-BA12-BBC943CFE2D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ED523D5-1450-4C86-AFE2-4C03A10C7B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AFCA71F-E4C1-4CF3-BC77-90944D004C8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16393A1-F467-49D5-8C28-008D4CE1158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E0220AD-4096-4DCC-BF15-577A659CD50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1179D70-6233-488B-B214-A58AD1A075E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ACDF362-CCC4-481F-91A5-0540410E8CA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00AF811-A7C9-4705-A80F-04C2DC139D9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33D34C2-ECD7-4EF0-B329-FBFEE88E41A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6400AC1-AEA4-480B-896F-510F7C40C5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68321B6-67B4-4911-B247-72D145E523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33" name=""/>
        <p:cNvGrpSpPr/>
        <p:nvPr/>
      </p:nvGrpSpPr>
      <p:grpSpPr>
        <a:xfrm>
          <a:off x="0" y="0"/>
          <a: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cxnSp>
        <p:nvCxnSpPr>
          <p:cNvPr id="3145731" name="直接连接符 28"/>
          <p:cNvCxnSpPr/>
          <p:nvPr>
            <p:custDataLst>
              <p:tags r:id="rId4"/>
            </p:custDataLst>
          </p:nvPr>
        </p:nvCxnSpPr>
        <p:spPr>
          <a:xfrm flipH="1">
            <a:off x="1573306" y="3979863"/>
            <a:ext cx="0" cy="684000"/>
          </a:xfrm>
          <a:prstGeom prst="line">
            <a:avLst/>
          </a:prstGeom>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4">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avLst/>
          </a:prstGeom>
          <a:noFill/>
        </p:spPr>
        <p:txBody>
          <a:bodyPr wrap="square" lIns="0" tIns="0" rIns="0" bIns="0" rtlCol="0" anchor="ctr">
            <a:normAutofit/>
          </a:bodyPr>
          <a:lstStyle>
            <a:lvl1pPr marL="0" marR="0" algn="l" defTabSz="914400" rtl="0" eaLnBrk="1" fontAlgn="auto" latinLnBrk="0" hangingPunct="1">
              <a:lnSpc>
                <a:spcPct val="150000"/>
              </a:lnSpc>
              <a:buClrTx/>
              <a:buSzTx/>
              <a:buFontTx/>
              <a:buNone/>
              <a:defRPr kumimoji="0" lang="zh-CN" altLang="en-US" sz="2000" b="0" i="0" u="none" strike="noStrike" kern="1200" cap="none" spc="150" normalizeH="0" baseline="0" noProof="1">
                <a:solidFill>
                  <a:schemeClr val="tx1"/>
                </a:solidFill>
                <a:latin typeface="+mn-ea"/>
                <a:ea typeface="+mn-ea"/>
                <a:cs typeface="MiSans Normal" panose="00000500000000000000" charset="-122"/>
              </a:defRPr>
            </a:lvl1pPr>
          </a:lstStyle>
          <a:p>
            <a:pPr lvl="0" algn="l">
              <a:lnSpc>
                <a:spcPct val="150000"/>
              </a:lnSpc>
            </a:pPr>
            <a:r>
              <a:rPr>
                <a:sym typeface="+mn-ea"/>
              </a:rPr>
              <a:t>单击此处编辑母版文本样式</a:t>
            </a:r>
            <a:endParaRPr>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avLst/>
          </a:prstGeom>
          <a:noFill/>
        </p:spPr>
        <p:txBody>
          <a:bodyPr wrap="square" lIns="0" tIns="0" rIns="0" bIns="0" rtlCol="0" anchor="t">
            <a:normAutofit/>
          </a:bodyPr>
          <a:lstStyle>
            <a:lvl1pPr marL="0" marR="0" algn="l" defTabSz="914400" rtl="0" eaLnBrk="1" fontAlgn="auto" latinLnBrk="0" hangingPunct="1">
              <a:lnSpc>
                <a:spcPct val="100000"/>
              </a:lnSpc>
              <a:buClrTx/>
              <a:buSzTx/>
              <a:buFontTx/>
              <a:buNone/>
              <a:defRPr kumimoji="0" lang="en-US" altLang="zh-CN" sz="1800" b="0" i="0" u="none" strike="noStrike" kern="1200" cap="none" spc="0" normalizeH="0" baseline="0" noProof="1" err="1">
                <a:solidFill>
                  <a:schemeClr val="tx1"/>
                </a:solidFill>
                <a:latin typeface="+mn-ea"/>
                <a:ea typeface="+mn-ea"/>
                <a:cs typeface="MiSans Normal" panose="00000500000000000000" charset="-122"/>
              </a:defRPr>
            </a:lvl1pPr>
          </a:lstStyle>
          <a:p>
            <a:pPr lvl="0" algn="l">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avLst/>
          </a:prstGeom>
          <a:noFill/>
        </p:spPr>
        <p:txBody>
          <a:bodyPr wrap="square" lIns="0" tIns="0" rIns="0" bIns="0" rtlCol="0" anchor="b">
            <a:normAutofit/>
          </a:bodyPr>
          <a:lstStyle>
            <a:lvl1pPr marL="0" marR="0" algn="l" defTabSz="914400" rtl="0" eaLnBrk="1" fontAlgn="auto" latinLnBrk="0" hangingPunct="1">
              <a:lnSpc>
                <a:spcPct val="100000"/>
              </a:lnSpc>
              <a:buClrTx/>
              <a:buSzTx/>
              <a:buFontTx/>
              <a:buNone/>
              <a:defRPr kumimoji="0" lang="zh-CN" altLang="en-US" sz="6600" b="0" i="0" u="none" strike="noStrike" kern="1200" cap="none" spc="300" normalizeH="0" baseline="0" noProof="1">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单击此处编辑标题</a:t>
            </a:r>
            <a:endParaRPr>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lang="zh-CN" altLang="en-US" smtClean="0"/>
              <a:t/>
            </a:fld>
            <a:endParaRPr lang="zh-CN" altLang="en-US"/>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lang="zh-CN" altLang="en-US"/>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35" name=""/>
        <p:cNvGrpSpPr/>
        <p:nvPr/>
      </p:nvGrpSpPr>
      <p:grpSpPr>
        <a:xfrm>
          <a:off x="0" y="0"/>
          <a:ext cx="0" cy="0"/>
        </a:xfrm>
      </p:grpSpPr>
      <p:sp>
        <p:nvSpPr>
          <p:cNvPr id="1048698" name="正文"/>
          <p:cNvSpPr txBox="1">
            <a:spLocks noGrp="1"/>
          </p:cNvSpPr>
          <p:nvPr>
            <p:ph idx="6"/>
            <p:custDataLst>
              <p:tags r:id="rId1"/>
            </p:custDataLst>
          </p:nvPr>
        </p:nvSpPr>
        <p:spPr>
          <a:xfrm>
            <a:off x="608400" y="1490400"/>
            <a:ext cx="10969200" cy="4759200"/>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200"/>
              </a:spcBef>
              <a:spcAft>
                <a:spcPct val="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449580" marR="0" lvl="1" indent="-231775"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ln>
                  <a:noFill/>
                  <a:prstDash val="sysDot"/>
                </a:ln>
                <a:solidFill>
                  <a:schemeClr val="tx1"/>
                </a:solidFill>
                <a:latin typeface="+mn-ea"/>
                <a:ea typeface="+mn-ea"/>
              </a:defRPr>
            </a:lvl2pPr>
            <a:lvl3pPr marL="719455" marR="0" lvl="2" indent="-276225" fontAlgn="auto">
              <a:lnSpc>
                <a:spcPct val="120000"/>
              </a:lnSpc>
              <a:spcBef>
                <a:spcPct val="0"/>
              </a:spcBef>
              <a:spcAft>
                <a:spcPts val="600"/>
              </a:spcAft>
              <a:buFont typeface="Arial" pitchFamily="34" charset="0"/>
              <a:buChar char="●"/>
              <a:defRPr kumimoji="0" sz="1600" b="0" i="0" u="none" strike="noStrike" cap="none" spc="150" normalizeH="0" baseline="0">
                <a:ln>
                  <a:noFill/>
                  <a:prstDash val="sysDot"/>
                </a:ln>
                <a:solidFill>
                  <a:schemeClr val="tx1"/>
                </a:solidFill>
                <a:latin typeface="+mn-ea"/>
                <a:ea typeface="+mn-ea"/>
              </a:defRPr>
            </a:lvl3pPr>
            <a:lvl4pPr marL="987425" marR="0" lvl="3" indent="-262255" fontAlgn="auto">
              <a:lnSpc>
                <a:spcPct val="120000"/>
              </a:lnSpc>
              <a:spcBef>
                <a:spcPct val="0"/>
              </a:spcBef>
              <a:spcAft>
                <a:spcPts val="300"/>
              </a:spcAft>
              <a:buFont typeface="Wingdings" panose="05000000000000000000" charset="0"/>
              <a:buChar char=""/>
              <a:tabLst>
                <a:tab pos="899795"/>
              </a:tabLst>
              <a:defRPr kumimoji="0" sz="1400" b="0" i="0" u="none" strike="noStrike" cap="none" spc="150" normalizeH="0" baseline="0">
                <a:ln>
                  <a:noFill/>
                  <a:prstDash val="sysDot"/>
                </a:ln>
                <a:solidFill>
                  <a:schemeClr val="tx1"/>
                </a:solidFill>
                <a:latin typeface="+mn-ea"/>
                <a:ea typeface="+mn-ea"/>
              </a:defRPr>
            </a:lvl4pPr>
            <a:lvl5pPr marL="1256030" marR="0" lvl="4" indent="-262255" fontAlgn="auto">
              <a:lnSpc>
                <a:spcPct val="120000"/>
              </a:lnSpc>
              <a:spcBef>
                <a:spcPct val="0"/>
              </a:spcBef>
              <a:spcAft>
                <a:spcPts val="300"/>
              </a:spcAft>
              <a:buFont typeface="Arial" pitchFamily="34" charset="0"/>
              <a:buChar char="•"/>
              <a:defRPr kumimoji="0" sz="1400" b="0" i="0" u="none" strike="noStrike" cap="none" spc="150" normalizeH="0" baseline="0">
                <a:ln>
                  <a:noFill/>
                  <a:prstDash val="sysDot"/>
                </a:ln>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200"/>
              </a:spcBef>
              <a:spcAft>
                <a:spcPct val="0"/>
              </a:spcAft>
            </a:pPr>
            <a:r>
              <a:rPr>
                <a:sym typeface="+mn-ea"/>
              </a:rPr>
              <a:t>单击此处编辑母版文本样式</a:t>
            </a:r>
            <a:endParaRPr>
              <a:sym typeface="+mn-ea"/>
            </a:endParaRPr>
          </a:p>
          <a:p>
            <a:pPr lvl="1">
              <a:spcBef>
                <a:spcPts val="1200"/>
              </a:spcBef>
              <a:spcAft>
                <a:spcPct val="0"/>
              </a:spcAft>
            </a:pPr>
            <a:r>
              <a:rPr err="1">
                <a:sym typeface="+mn-ea"/>
              </a:rPr>
              <a:t>第二级</a:t>
            </a:r>
            <a:endParaRPr>
              <a:sym typeface="+mn-ea"/>
            </a:endParaRPr>
          </a:p>
          <a:p>
            <a:pPr lvl="2">
              <a:spcBef>
                <a:spcPts val="1200"/>
              </a:spcBef>
              <a:spcAft>
                <a:spcPct val="0"/>
              </a:spcAft>
            </a:pPr>
            <a:r>
              <a:rPr err="1">
                <a:sym typeface="+mn-ea"/>
              </a:rPr>
              <a:t>第三级</a:t>
            </a:r>
            <a:endParaRPr>
              <a:sym typeface="+mn-ea"/>
            </a:endParaRPr>
          </a:p>
          <a:p>
            <a:pPr lvl="3">
              <a:spcBef>
                <a:spcPts val="1200"/>
              </a:spcBef>
              <a:spcAft>
                <a:spcPct val="0"/>
              </a:spcAft>
            </a:pPr>
            <a:r>
              <a:rPr err="1">
                <a:sym typeface="+mn-ea"/>
              </a:rPr>
              <a:t>第四级</a:t>
            </a:r>
            <a:endParaRPr>
              <a:sym typeface="+mn-ea"/>
            </a:endParaRPr>
          </a:p>
          <a:p>
            <a:pPr lvl="4">
              <a:spcBef>
                <a:spcPts val="1200"/>
              </a:spcBef>
              <a:spcAft>
                <a:spcPct val="0"/>
              </a:spcAft>
            </a:pPr>
            <a:r>
              <a:rPr err="1">
                <a:sym typeface="+mn-ea"/>
              </a:rPr>
              <a:t>第五级</a:t>
            </a:r>
            <a:endParaRPr>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cxnSp>
        <p:nvCxnSpPr>
          <p:cNvPr id="3145733" name="直接连接符 9"/>
          <p:cNvCxnSpPr/>
          <p:nvPr>
            <p:custDataLst>
              <p:tags r:id="rId3"/>
            </p:custDataLst>
          </p:nvPr>
        </p:nvCxnSpPr>
        <p:spPr>
          <a:xfrm>
            <a:off x="766353" y="1233900"/>
            <a:ext cx="10811247" cy="0"/>
          </a:xfrm>
          <a:prstGeom prst="line">
            <a:avLst/>
          </a:prstGeom>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10" name="页脚占位符 4"/>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en-US" altLang="zh-CN" sz="1400" b="0" i="0" u="none" strike="noStrike" kern="1200" cap="none" spc="800" normalizeH="0" baseline="0" noProof="1">
                <a:solidFill>
                  <a:schemeClr val="tx1"/>
                </a:solidFill>
                <a:latin typeface="+mn-ea"/>
                <a:ea typeface="+mn-ea"/>
                <a:cs typeface="MiSans Normal" panose="00000500000000000000" charset="-122"/>
              </a:defRPr>
            </a:lvl1pPr>
          </a:lstStyle>
          <a:p>
            <a:pPr lvl="0"/>
            <a:r>
              <a:rPr err="1">
                <a:sym typeface="+mn-ea"/>
              </a:rPr>
              <a:t>单击编辑副标题</a:t>
            </a:r>
            <a:endParaRPr>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zh-CN" altLang="en-US" sz="8000" b="0" i="0" u="none" strike="noStrike" kern="1200" cap="none" spc="300" normalizeH="0" baseline="0" noProof="1">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标题</a:t>
            </a:r>
            <a:endParaRPr>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20" name="页脚占位符 3"/>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39" name=""/>
        <p:cNvGrpSpPr/>
        <p:nvPr/>
      </p:nvGrpSpPr>
      <p:grpSpPr>
        <a:xfrm>
          <a:off x="0" y="0"/>
          <a: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cxnSp>
        <p:nvCxnSpPr>
          <p:cNvPr id="3145735" name="直接连接符 13"/>
          <p:cNvCxnSpPr/>
          <p:nvPr>
            <p:custDataLst>
              <p:tags r:id="rId4"/>
            </p:custDataLst>
          </p:nvPr>
        </p:nvCxnSpPr>
        <p:spPr>
          <a:xfrm flipH="1">
            <a:off x="4491878" y="2207906"/>
            <a:ext cx="8312" cy="2358369"/>
          </a:xfrm>
          <a:prstGeom prst="line">
            <a:avLst/>
          </a:prstGeom>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4">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avLst/>
          </a:prstGeom>
          <a:noFill/>
        </p:spPr>
        <p:txBody>
          <a:bodyPr wrap="square" lIns="0" tIns="0" rIns="0" bIns="0" rtlCol="0" anchor="ctr" anchorCtr="0">
            <a:normAutofit/>
          </a:bodyPr>
          <a:lstStyle>
            <a:lvl1pPr marL="0" marR="0" algn="l" defTabSz="914400" rtl="0" eaLnBrk="1" fontAlgn="auto" latinLnBrk="0" hangingPunct="1">
              <a:lnSpc>
                <a:spcPct val="100000"/>
              </a:lnSpc>
              <a:buClrTx/>
              <a:buSzTx/>
              <a:buFontTx/>
              <a:buNone/>
              <a:defRPr kumimoji="0" lang="en-US" altLang="zh-CN" sz="3200" b="0" i="0" u="none" strike="noStrike" kern="1200" cap="none" spc="0" normalizeH="0" baseline="0" noProof="1">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avLst/>
          </a:prstGeom>
          <a:noFill/>
        </p:spPr>
        <p:txBody>
          <a:bodyPr wrap="square" lIns="0" tIns="0" rIns="0" bIns="0" rtlCol="0" anchor="t" anchorCtr="0">
            <a:normAutofit/>
          </a:bodyPr>
          <a:lstStyle>
            <a:lvl1pPr marL="0" marR="0" algn="l" defTabSz="914400" rtl="0" eaLnBrk="1" fontAlgn="auto" latinLnBrk="0" hangingPunct="1">
              <a:lnSpc>
                <a:spcPct val="100000"/>
              </a:lnSpc>
              <a:buClrTx/>
              <a:buSzTx/>
              <a:buFontTx/>
              <a:buNone/>
              <a:defRPr kumimoji="0" lang="zh-CN" altLang="en-US" sz="6000" b="0" i="0" u="none" strike="noStrike" kern="1200" cap="none" spc="0" normalizeH="0" baseline="0" noProof="1">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单击编辑标题</a:t>
            </a:r>
            <a:endParaRPr>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44" name="页脚占位符 4"/>
          <p:cNvSpPr>
            <a:spLocks noGrp="1"/>
          </p:cNvSpPr>
          <p:nvPr>
            <p:ph type="ftr" sz="quarter" idx="11"/>
            <p:custDataLst>
              <p:tags r:id="rId12"/>
            </p:custDataLst>
          </p:nvPr>
        </p:nvSpPr>
        <p:spPr>
          <a:xfrm>
            <a:off x="4038600" y="6356350"/>
            <a:ext cx="4114800" cy="365125"/>
          </a:xfrm>
        </p:spPr>
        <p:txBody>
          <a:bodyPr/>
          <a:lstStyle/>
          <a:p>
            <a:endParaRPr lang="zh-CN" altLang="en-US"/>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标题和两栏">
    <p:spTree>
      <p:nvGrpSpPr>
        <p:cNvPr id="41" name=""/>
        <p:cNvGrpSpPr/>
        <p:nvPr/>
      </p:nvGrpSpPr>
      <p:grpSpPr>
        <a:xfrm>
          <a:off x="0" y="0"/>
          <a:ext cx="0" cy="0"/>
        </a:xfrm>
      </p:grpSpPr>
      <p:sp>
        <p:nvSpPr>
          <p:cNvPr id="1048748" name="正文"/>
          <p:cNvSpPr txBox="1">
            <a:spLocks noGrp="1"/>
          </p:cNvSpPr>
          <p:nvPr>
            <p:ph idx="7"/>
            <p:custDataLst>
              <p:tags r:id="rId1"/>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cxnSp>
        <p:nvCxnSpPr>
          <p:cNvPr id="3145737" name="直接连接符 8"/>
          <p:cNvCxnSpPr/>
          <p:nvPr>
            <p:custDataLst>
              <p:tags r:id="rId4"/>
            </p:custDataLst>
          </p:nvPr>
        </p:nvCxnSpPr>
        <p:spPr>
          <a:xfrm>
            <a:off x="766353" y="1233900"/>
            <a:ext cx="10811247" cy="0"/>
          </a:xfrm>
          <a:prstGeom prst="line">
            <a:avLst/>
          </a:prstGeom>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62" name="页脚占位符 5"/>
          <p:cNvSpPr>
            <a:spLocks noGrp="1"/>
          </p:cNvSpPr>
          <p:nvPr>
            <p:ph type="ftr" sz="quarter" idx="11"/>
            <p:custDataLst>
              <p:tags r:id="rId9"/>
            </p:custDataLst>
          </p:nvPr>
        </p:nvSpPr>
        <p:spPr>
          <a:xfrm>
            <a:off x="4038600" y="6356350"/>
            <a:ext cx="4114800" cy="365125"/>
          </a:xfrm>
        </p:spPr>
        <p:txBody>
          <a:bodyPr/>
          <a:lstStyle/>
          <a:p>
            <a:endParaRPr lang="zh-CN" altLang="en-US"/>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标题和比较">
    <p:spTree>
      <p:nvGrpSpPr>
        <p:cNvPr id="43" name=""/>
        <p:cNvGrpSpPr/>
        <p:nvPr/>
      </p:nvGrpSpPr>
      <p:grpSpPr>
        <a:xfrm>
          <a:off x="0" y="0"/>
          <a:ext cx="0" cy="0"/>
        </a:xfrm>
      </p:grpSpPr>
      <p:sp>
        <p:nvSpPr>
          <p:cNvPr id="1048766" name="正文"/>
          <p:cNvSpPr txBox="1">
            <a:spLocks noGrp="1"/>
          </p:cNvSpPr>
          <p:nvPr>
            <p:ph idx="9"/>
            <p:custDataLst>
              <p:tags r:id="rId1"/>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cxnSp>
        <p:nvCxnSpPr>
          <p:cNvPr id="3145739" name="直接连接符 11"/>
          <p:cNvCxnSpPr/>
          <p:nvPr>
            <p:custDataLst>
              <p:tags r:id="rId6"/>
            </p:custDataLst>
          </p:nvPr>
        </p:nvCxnSpPr>
        <p:spPr>
          <a:xfrm>
            <a:off x="766353" y="1233900"/>
            <a:ext cx="10811247" cy="0"/>
          </a:xfrm>
          <a:prstGeom prst="line">
            <a:avLst/>
          </a:prstGeom>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84" name="页脚占位符 7"/>
          <p:cNvSpPr>
            <a:spLocks noGrp="1"/>
          </p:cNvSpPr>
          <p:nvPr>
            <p:ph type="ftr" sz="quarter" idx="11"/>
            <p:custDataLst>
              <p:tags r:id="rId11"/>
            </p:custDataLst>
          </p:nvPr>
        </p:nvSpPr>
        <p:spPr>
          <a:xfrm>
            <a:off x="4038600" y="6356350"/>
            <a:ext cx="4114800" cy="365125"/>
          </a:xfrm>
        </p:spPr>
        <p:txBody>
          <a:bodyPr/>
          <a:lstStyle/>
          <a:p>
            <a:endParaRPr lang="zh-CN" altLang="en-US"/>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45" name=""/>
        <p:cNvGrpSpPr/>
        <p:nvPr/>
      </p:nvGrpSpPr>
      <p:grpSpPr>
        <a:xfrm>
          <a:off x="0" y="0"/>
          <a:ext cx="0" cy="0"/>
        </a:xfrm>
      </p:grpSpPr>
      <p:sp>
        <p:nvSpPr>
          <p:cNvPr id="1048788" name="标题"/>
          <p:cNvSpPr txBox="1">
            <a:spLocks noGrp="1"/>
          </p:cNvSpPr>
          <p:nvPr>
            <p:ph type="title" idx="5"/>
            <p:custDataLst>
              <p:tags r:id="rId1"/>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cxnSp>
        <p:nvCxnSpPr>
          <p:cNvPr id="3145741" name="直接连接符 7"/>
          <p:cNvCxnSpPr/>
          <p:nvPr>
            <p:custDataLst>
              <p:tags r:id="rId2"/>
            </p:custDataLst>
          </p:nvPr>
        </p:nvCxnSpPr>
        <p:spPr>
          <a:xfrm>
            <a:off x="766353" y="1233900"/>
            <a:ext cx="10811247" cy="0"/>
          </a:xfrm>
          <a:prstGeom prst="line">
            <a:avLst/>
          </a:prstGeom>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98" name="页脚占位符 3"/>
          <p:cNvSpPr>
            <a:spLocks noGrp="1"/>
          </p:cNvSpPr>
          <p:nvPr>
            <p:ph type="ftr" sz="quarter" idx="11"/>
            <p:custDataLst>
              <p:tags r:id="rId7"/>
            </p:custDataLst>
          </p:nvPr>
        </p:nvSpPr>
        <p:spPr>
          <a:xfrm>
            <a:off x="4038600" y="6356350"/>
            <a:ext cx="4114800" cy="365125"/>
          </a:xfrm>
        </p:spPr>
        <p:txBody>
          <a:bodyPr/>
          <a:lstStyle/>
          <a:p>
            <a:endParaRPr lang="zh-CN" altLang="en-US"/>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47" name=""/>
        <p:cNvGrpSpPr/>
        <p:nvPr/>
      </p:nvGrpSpPr>
      <p:grpSpPr>
        <a:xfrm>
          <a:off x="0" y="0"/>
          <a: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lstStyle/>
          <a:p>
            <a:fld id="{297C79FE-DCC0-4620-A566-16CA7A0CE41F}" type="datetimeFigureOut">
              <a:rPr lang="zh-CN" altLang="en-US" smtClean="0"/>
              <a:t/>
            </a:fld>
            <a:endParaRPr lang="zh-CN" altLang="en-US"/>
          </a:p>
        </p:txBody>
      </p:sp>
      <p:sp>
        <p:nvSpPr>
          <p:cNvPr id="1048810" name="页脚占位符 2"/>
          <p:cNvSpPr>
            <a:spLocks noGrp="1"/>
          </p:cNvSpPr>
          <p:nvPr>
            <p:ph type="ftr" sz="quarter" idx="11"/>
            <p:custDataLst>
              <p:tags r:id="rId5"/>
            </p:custDataLst>
          </p:nvPr>
        </p:nvSpPr>
        <p:spPr/>
        <p:txBody>
          <a:bodyPr/>
          <a:lstStyle/>
          <a:p>
            <a:endParaRPr lang="zh-CN" altLang="en-US"/>
          </a:p>
        </p:txBody>
      </p:sp>
      <p:sp>
        <p:nvSpPr>
          <p:cNvPr id="1048812" name="灯片编号占位符 3"/>
          <p:cNvSpPr>
            <a:spLocks noGrp="1"/>
          </p:cNvSpPr>
          <p:nvPr>
            <p:ph type="sldNum" sz="quarter" idx="12"/>
            <p:custDataLst>
              <p:tags r:id="rId6"/>
            </p:custDataLst>
          </p:nvPr>
        </p:nvSpPr>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仅内容">
    <p:spTree>
      <p:nvGrpSpPr>
        <p:cNvPr id="49" name=""/>
        <p:cNvGrpSpPr/>
        <p:nvPr/>
      </p:nvGrpSpPr>
      <p:grpSpPr>
        <a:xfrm>
          <a:off x="0" y="0"/>
          <a: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824" name="页脚占位符 4"/>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标题和副标题">
    <p:spTree>
      <p:nvGrpSpPr>
        <p:cNvPr id="51" name=""/>
        <p:cNvGrpSpPr/>
        <p:nvPr/>
      </p:nvGrpSpPr>
      <p:grpSpPr>
        <a:xfrm>
          <a:off x="0" y="0"/>
          <a:ext cx="0" cy="0"/>
        </a:xfrm>
      </p:grpSpPr>
      <p:cxnSp>
        <p:nvCxnSpPr>
          <p:cNvPr id="3145743" name="直接连接符 10"/>
          <p:cNvCxnSpPr/>
          <p:nvPr>
            <p:custDataLst>
              <p:tags r:id="rId1"/>
            </p:custDataLst>
          </p:nvPr>
        </p:nvCxnSpPr>
        <p:spPr>
          <a:xfrm>
            <a:off x="766353" y="1233900"/>
            <a:ext cx="10811247" cy="0"/>
          </a:xfrm>
          <a:prstGeom prst="line">
            <a:avLst/>
          </a:prstGeom>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a:solidFill>
                  <a:schemeClr val="tx1"/>
                </a:solidFill>
                <a:latin typeface="+mn-ea"/>
                <a:ea typeface="+mn-ea"/>
                <a:cs typeface="MiSans Normal" panose="00000500000000000000" charset="-122"/>
              </a:defRPr>
            </a:lvl1pPr>
          </a:lstStyle>
          <a:p>
            <a:pPr lvl="0" algn="l"/>
            <a:r>
              <a:rPr>
                <a:sym typeface="+mn-ea"/>
              </a:rPr>
              <a:t>单击此处编辑母版副标题样式</a:t>
            </a:r>
            <a:endParaRPr>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840" name="页脚占位符 3"/>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末尾幻灯片">
    <p:spTree>
      <p:nvGrpSpPr>
        <p:cNvPr id="53" name=""/>
        <p:cNvGrpSpPr/>
        <p:nvPr/>
      </p:nvGrpSpPr>
      <p:grpSpPr>
        <a:xfrm>
          <a:off x="0" y="0"/>
          <a: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cxnSp>
        <p:nvCxnSpPr>
          <p:cNvPr id="3145745" name="直接连接符 9"/>
          <p:cNvCxnSpPr/>
          <p:nvPr>
            <p:custDataLst>
              <p:tags r:id="rId4"/>
            </p:custDataLst>
          </p:nvPr>
        </p:nvCxnSpPr>
        <p:spPr>
          <a:xfrm flipH="1">
            <a:off x="1573306" y="3979863"/>
            <a:ext cx="0" cy="684000"/>
          </a:xfrm>
          <a:prstGeom prst="line">
            <a:avLst/>
          </a:prstGeom>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4">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avLst/>
          </a:prstGeom>
          <a:noFill/>
        </p:spPr>
        <p:txBody>
          <a:bodyPr wrap="square" lIns="0" tIns="0" rIns="0" bIns="0" rtlCol="0" anchor="ctr">
            <a:normAutofit/>
          </a:bodyPr>
          <a:lstStyle>
            <a:lvl1pPr marL="0" marR="0" algn="l" defTabSz="914400" rtl="0" eaLnBrk="1" fontAlgn="auto" latinLnBrk="0" hangingPunct="1">
              <a:lnSpc>
                <a:spcPct val="150000"/>
              </a:lnSpc>
              <a:buClrTx/>
              <a:buSzTx/>
              <a:buFontTx/>
              <a:buNone/>
              <a:defRPr kumimoji="0" lang="zh-CN" altLang="en-US" sz="2000" b="0" i="0" u="none" strike="noStrike" kern="1200" cap="none" spc="150" normalizeH="0" baseline="0" noProof="1">
                <a:solidFill>
                  <a:schemeClr val="tx1"/>
                </a:solidFill>
                <a:latin typeface="+mn-ea"/>
                <a:ea typeface="+mn-ea"/>
                <a:cs typeface="MiSans Normal" panose="00000500000000000000" charset="-122"/>
              </a:defRPr>
            </a:lvl1pPr>
          </a:lstStyle>
          <a:p>
            <a:pPr lvl="0" algn="l">
              <a:lnSpc>
                <a:spcPct val="150000"/>
              </a:lnSpc>
            </a:pPr>
            <a:r>
              <a:rPr>
                <a:sym typeface="+mn-ea"/>
              </a:rPr>
              <a:t>单击此处编辑母版文本样式</a:t>
            </a:r>
            <a:endParaRPr>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avLst/>
          </a:prstGeom>
          <a:noFill/>
        </p:spPr>
        <p:txBody>
          <a:bodyPr wrap="square" lIns="0" tIns="0" rIns="0" bIns="0" rtlCol="0" anchor="ctr" anchorCtr="0">
            <a:normAutofit/>
          </a:bodyPr>
          <a:lstStyle>
            <a:lvl1pPr marL="0" marR="0" algn="l" defTabSz="914400" rtl="0" eaLnBrk="1" fontAlgn="auto" latinLnBrk="0" hangingPunct="1">
              <a:lnSpc>
                <a:spcPct val="100000"/>
              </a:lnSpc>
              <a:buClrTx/>
              <a:buSzTx/>
              <a:buFontTx/>
              <a:buNone/>
              <a:defRPr kumimoji="0" lang="en-US" altLang="zh-CN" sz="8000" b="0" i="0" u="none" strike="noStrike" kern="1200" cap="none" spc="300" normalizeH="0" baseline="0" noProof="1">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err="1">
                <a:sym typeface="+mn-ea"/>
              </a:rPr>
              <a:t>单击此处编辑标题</a:t>
            </a:r>
            <a:endParaRPr>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864" name="页脚占位符 4"/>
          <p:cNvSpPr>
            <a:spLocks noGrp="1"/>
          </p:cNvSpPr>
          <p:nvPr>
            <p:ph type="ftr" sz="quarter" idx="11"/>
            <p:custDataLst>
              <p:tags r:id="rId12"/>
            </p:custDataLst>
          </p:nvPr>
        </p:nvSpPr>
        <p:spPr>
          <a:xfrm>
            <a:off x="4038600" y="6356350"/>
            <a:ext cx="4114800" cy="365125"/>
          </a:xfrm>
        </p:spPr>
        <p:txBody>
          <a:bodyPr/>
          <a:lstStyle/>
          <a:p>
            <a:endParaRPr lang="zh-CN" altLang="en-US"/>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107.xml" /><Relationship Id="rId13" Type="http://schemas.openxmlformats.org/officeDocument/2006/relationships/tags" Target="../tags/tag108.xml" /><Relationship Id="rId14" Type="http://schemas.openxmlformats.org/officeDocument/2006/relationships/tags" Target="../tags/tag109.xml" /><Relationship Id="rId15" Type="http://schemas.openxmlformats.org/officeDocument/2006/relationships/tags" Target="../tags/tag110.xml" /><Relationship Id="rId16" Type="http://schemas.openxmlformats.org/officeDocument/2006/relationships/tags" Target="../tags/tag111.xml" /><Relationship Id="rId17" Type="http://schemas.openxmlformats.org/officeDocument/2006/relationships/tags" Target="../tags/tag112.xml" /><Relationship Id="rId18" Type="http://schemas.openxmlformats.org/officeDocument/2006/relationships/tags" Target="../tags/tag113.xml" /><Relationship Id="rId19" Type="http://schemas.openxmlformats.org/officeDocument/2006/relationships/tags" Target="../tags/tag114.xml" /><Relationship Id="rId2" Type="http://schemas.openxmlformats.org/officeDocument/2006/relationships/slideLayout" Target="../slideLayouts/slideLayout13.xml" /><Relationship Id="rId20" Type="http://schemas.openxmlformats.org/officeDocument/2006/relationships/tags" Target="../tags/tag115.xml" /><Relationship Id="rId21" Type="http://schemas.openxmlformats.org/officeDocument/2006/relationships/tags" Target="../tags/tag116.xml" /><Relationship Id="rId22"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31" name=""/>
        <p:cNvGrpSpPr/>
        <p:nvPr/>
      </p:nvGrpSpPr>
      <p:grpSpPr>
        <a:xfrm>
          <a:off x="0" y="0"/>
          <a:ext cx="0" cy="0"/>
        </a:xfrm>
      </p:grpSpPr>
      <p:cxnSp>
        <p:nvCxnSpPr>
          <p:cNvPr id="3145729" name="直接连接符 7"/>
          <p:cNvCxnSpPr/>
          <p:nvPr>
            <p:custDataLst>
              <p:tags r:id="rId12"/>
            </p:custDataLst>
          </p:nvPr>
        </p:nvCxnSpPr>
        <p:spPr>
          <a:xfrm>
            <a:off x="766353" y="1233900"/>
            <a:ext cx="10811247" cy="0"/>
          </a:xfrm>
          <a:prstGeom prst="line">
            <a:avLst/>
          </a:prstGeom>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iSans"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97C79FE-DCC0-4620-A566-16CA7A0CE41F}" type="datetimeFigureOut">
              <a:rPr lang="zh-CN" altLang="en-US" smtClean="0"/>
              <a:t/>
            </a:fld>
            <a:endParaRPr lang="zh-CN" altLang="en-US"/>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defPPr>
              <a:defRPr lang="zh-CN"/>
            </a:defPPr>
            <a:lvl1pPr marL="0" algn="l" defTabSz="914400" rtl="0" eaLnBrk="1" latinLnBrk="0" hangingPunct="1">
              <a:defRPr sz="1800" kern="1200">
                <a:solidFill>
                  <a:schemeClr val="tx1"/>
                </a:solidFill>
                <a:latin typeface="+mn-lt"/>
                <a:ea typeface="+mn-ea"/>
                <a:cs typeface="MiSans"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iSans"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5A922F-1294-4387-9CB3-FCC8465D972A}" type="slidenum">
              <a:rPr lang="zh-CN" altLang="en-US" smtClean="0"/>
              <a:t/>
            </a:fld>
            <a:endParaRPr lang="zh-CN" altLang="en-US"/>
          </a:p>
        </p:txBody>
      </p:sp>
      <p:sp>
        <p:nvSpPr>
          <p:cNvPr id="1048666" name="标题占位符 2"/>
          <p:cNvSpPr>
            <a:spLocks noGrp="1"/>
          </p:cNvSpPr>
          <p:nvPr>
            <p:ph type="title"/>
            <p:custDataLst>
              <p:tags r:id="rId19"/>
            </p:custDataLst>
          </p:nvPr>
        </p:nvSpPr>
        <p:spPr>
          <a:xfrm>
            <a:off x="838200" y="365126"/>
            <a:ext cx="10515600" cy="1199196"/>
          </a:xfrm>
          <a:prstGeom prst="rect">
            <a:avLst/>
          </a:prstGeom>
          <a:noFill/>
          <a:ln>
            <a:noFill/>
            <a:prstDash val="sysDash"/>
          </a:ln>
        </p:spPr>
        <p:txBody>
          <a:bodyPr vert="horz" wrap="square" lIns="91440" tIns="45720" rIns="91440" bIns="45720" rtlCol="0" anchor="ctr">
            <a:normAutofit/>
          </a:bodyPr>
          <a:lstStyle/>
          <a:p>
            <a:pPr marL="0" marR="0" lvl="0" fontAlgn="auto">
              <a:lnSpc>
                <a:spcPct val="100000"/>
              </a:lnSpc>
              <a:buClrTx/>
              <a:buSzTx/>
              <a:buFontTx/>
            </a:pPr>
            <a:r>
              <a:rPr lang="zh-CN" altLang="en-US"/>
              <a:t>单击此处编辑母版标题样式</a:t>
            </a:r>
            <a:endParaRPr lang="zh-CN" altLang="en-US"/>
          </a:p>
        </p:txBody>
      </p:sp>
      <p:sp>
        <p:nvSpPr>
          <p:cNvPr id="1048668" name="文本占位符 3"/>
          <p:cNvSpPr>
            <a:spLocks noGrp="1"/>
          </p:cNvSpPr>
          <p:nvPr>
            <p:ph type="body" idx="1"/>
            <p:custDataLst>
              <p:tags r:id="rId20"/>
            </p:custDataLst>
          </p:nvPr>
        </p:nvSpPr>
        <p:spPr>
          <a:xfrm>
            <a:off x="838200" y="1638300"/>
            <a:ext cx="10515600" cy="4538663"/>
          </a:xfrm>
          <a:prstGeom prst="rect">
            <a:avLst/>
          </a:prstGeom>
          <a:ln>
            <a:noFill/>
            <a:prstDash val="sysDash"/>
          </a:ln>
        </p:spPr>
        <p:txBody>
          <a:bodyPr vert="horz" lIns="90000" tIns="46800" rIns="90000" bIns="46800" rtlCol="0">
            <a:normAutofit/>
          </a:bodyPr>
          <a:lstStyle/>
          <a:p>
            <a:pPr marR="0" lvl="0" fontAlgn="auto">
              <a:lnSpc>
                <a:spcPct val="130000"/>
              </a:lnSpc>
              <a:spcBef>
                <a:spcPts val="1200"/>
              </a:spcBef>
              <a:spcAft>
                <a:spcPct val="0"/>
              </a:spcAft>
              <a:buClrTx/>
              <a:buSzTx/>
              <a:buChar char="●"/>
            </a:pPr>
            <a:r>
              <a:rPr lang="zh-CN" altLang="en-US"/>
              <a:t>单击此处编辑母版文本样式</a:t>
            </a:r>
            <a:endParaRPr lang="zh-CN" altLang="en-US"/>
          </a:p>
          <a:p>
            <a:pPr marL="449580" marR="0" lvl="1" indent="-231775" fontAlgn="auto">
              <a:lnSpc>
                <a:spcPct val="120000"/>
              </a:lnSpc>
              <a:spcBef>
                <a:spcPts val="1200"/>
              </a:spcBef>
              <a:spcAft>
                <a:spcPct val="0"/>
              </a:spcAft>
              <a:buChar char="●"/>
              <a:tabLst>
                <a:tab pos="1609725"/>
              </a:tabLst>
            </a:pPr>
            <a:r>
              <a:rPr lang="zh-CN" altLang="en-US"/>
              <a:t>二级</a:t>
            </a:r>
            <a:endParaRPr lang="zh-CN" altLang="en-US"/>
          </a:p>
          <a:p>
            <a:pPr marL="719455" marR="0" lvl="2" indent="-276225" fontAlgn="auto">
              <a:lnSpc>
                <a:spcPct val="120000"/>
              </a:lnSpc>
              <a:spcBef>
                <a:spcPts val="1200"/>
              </a:spcBef>
              <a:spcAft>
                <a:spcPct val="0"/>
              </a:spcAft>
              <a:buChar char="●"/>
            </a:pPr>
            <a:r>
              <a:rPr lang="zh-CN" altLang="en-US"/>
              <a:t>三级</a:t>
            </a:r>
            <a:endParaRPr lang="zh-CN" altLang="en-US"/>
          </a:p>
          <a:p>
            <a:pPr marL="987425" marR="0" lvl="3" indent="-262255" fontAlgn="auto">
              <a:lnSpc>
                <a:spcPct val="120000"/>
              </a:lnSpc>
              <a:spcBef>
                <a:spcPts val="1200"/>
              </a:spcBef>
              <a:spcAft>
                <a:spcPct val="0"/>
              </a:spcAft>
              <a:buFont typeface="Wingdings" panose="05000000000000000000" charset="0"/>
              <a:buChar char=""/>
              <a:tabLst>
                <a:tab pos="899795"/>
              </a:tabLst>
            </a:pPr>
            <a:r>
              <a:rPr lang="zh-CN" altLang="en-US"/>
              <a:t>四级</a:t>
            </a:r>
            <a:endParaRPr lang="zh-CN" altLang="en-US"/>
          </a:p>
          <a:p>
            <a:pPr marL="1256030" marR="0" lvl="4" indent="-262255" fontAlgn="auto">
              <a:lnSpc>
                <a:spcPct val="120000"/>
              </a:lnSpc>
              <a:spcBef>
                <a:spcPts val="1200"/>
              </a:spcBef>
              <a:spcAft>
                <a:spcPct val="0"/>
              </a:spcAft>
            </a:pPr>
            <a:r>
              <a:rPr lang="zh-CN" altLang="en-US"/>
              <a:t>五级</a:t>
            </a:r>
            <a:endParaRPr lang="zh-CN" altLang="en-US"/>
          </a:p>
        </p:txBody>
      </p:sp>
      <p:sp>
        <p:nvSpPr>
          <p:cNvPr id="1048670" name="KSO_TEMPLATE" hidden="1"/>
          <p:cNvSpPr/>
          <p:nvPr userDrawn="1">
            <p:custDataLst>
              <p:tags r:id="rId21"/>
            </p:custDataLst>
          </p:nvPr>
        </p:nvSpPr>
        <p:spPr>
          <a:xfrm flipH="1">
            <a:off x="0" y="0"/>
            <a:ext cx="0" cy="0"/>
          </a:xfrm>
          <a:prstGeom prst="rect">
            <a:avLst/>
          </a:prstGeom>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dk1" tx1="lt1" bg2="dk2" tx2="lt2" accent1="accent1" accent2="accent2" accent3="accent3" accent4="accent4" accent5="accent5" accent6="accent6" hlink="hlink" folHlink="folHlink"/>
  <p:sldLayoutIdLst>
    <p:sldLayoutId id="2147483660" r:id="rId1"/>
    <p:sldLayoutId id="2147484420" r:id="rId2"/>
    <p:sldLayoutId id="2147484421" r:id="rId3"/>
    <p:sldLayoutId id="2147484422" r:id="rId4"/>
    <p:sldLayoutId id="2147484423" r:id="rId5"/>
    <p:sldLayoutId id="2147484424" r:id="rId6"/>
    <p:sldLayoutId id="2147484425" r:id="rId7"/>
    <p:sldLayoutId id="2147484426" r:id="rId8"/>
    <p:sldLayoutId id="2147484427" r:id="rId9"/>
    <p:sldLayoutId id="2147484428" r:id="rId10"/>
    <p:sldLayoutId id="2147484429" r:id="rId11"/>
  </p:sldLayoutIdLst>
  <p:transition/>
  <p:timing/>
  <p:txStyles>
    <p:titleStyle>
      <a:lvl1pPr algn="l" defTabSz="914400" rtl="0" eaLnBrk="1" latinLnBrk="0" hangingPunct="1">
        <a:lnSpc>
          <a:spcPct val="90000"/>
        </a:lnSpc>
        <a:spcBef>
          <a:spcPct val="0"/>
        </a:spcBef>
        <a:buNone/>
        <a:defRPr kumimoji="0" lang="zh-CN" altLang="en-US" sz="3600" b="0" i="0" u="none" strike="noStrike" kern="1200" cap="none" spc="300" normalizeH="0" baseline="0"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marL="228600" indent="-228600" algn="l" defTabSz="914400" rtl="0" eaLnBrk="1" latinLnBrk="0" hangingPunct="1">
        <a:lnSpc>
          <a:spcPct val="90000"/>
        </a:lnSpc>
        <a:spcBef>
          <a:spcPts val="1000"/>
        </a:spcBef>
        <a:buFont typeface="Arial" pitchFamily="34" charset="0"/>
        <a:buChar char="•"/>
        <a:defRPr kumimoji="0" lang="zh-CN" altLang="en-US" sz="1800" b="0" i="0" u="none" strike="noStrike" kern="1200" cap="none" spc="150" normalizeH="0" baseline="0" smtClean="0">
          <a:ln>
            <a:noFill/>
            <a:prstDash val="sysDot"/>
          </a:ln>
          <a:solidFill>
            <a:schemeClr val="tx1"/>
          </a:solidFill>
          <a:latin typeface="+mn-ea"/>
          <a:ea typeface="+mn-ea"/>
          <a:cs typeface="MiSans Normal" panose="00000500000000000000" charset="-122"/>
        </a:defRPr>
      </a:lvl1pPr>
      <a:lvl2pPr marL="685800" indent="-228600" algn="l" defTabSz="914400" rtl="0" eaLnBrk="1" latinLnBrk="0" hangingPunct="1">
        <a:lnSpc>
          <a:spcPct val="90000"/>
        </a:lnSpc>
        <a:spcBef>
          <a:spcPts val="500"/>
        </a:spcBef>
        <a:buFont typeface="Arial" pitchFamily="34" charset="0"/>
        <a:buChar char="•"/>
        <a:defRPr kumimoji="0" lang="zh-CN" altLang="en-US" sz="1600" b="0" i="0" u="none" strike="noStrike" kern="1200" cap="none" spc="150" normalizeH="0" baseline="0" smtClean="0">
          <a:ln>
            <a:noFill/>
            <a:prstDash val="sysDot"/>
          </a:ln>
          <a:solidFill>
            <a:schemeClr val="tx1"/>
          </a:solidFill>
          <a:latin typeface="+mn-ea"/>
          <a:ea typeface="+mn-ea"/>
          <a:cs typeface="MiSans Normal" panose="00000500000000000000" charset="-122"/>
        </a:defRPr>
      </a:lvl2pPr>
      <a:lvl3pPr marL="1143000" indent="-228600" algn="l" defTabSz="914400" rtl="0" eaLnBrk="1" latinLnBrk="0" hangingPunct="1">
        <a:lnSpc>
          <a:spcPct val="90000"/>
        </a:lnSpc>
        <a:spcBef>
          <a:spcPts val="500"/>
        </a:spcBef>
        <a:buFont typeface="Arial" pitchFamily="34" charset="0"/>
        <a:buChar char="•"/>
        <a:defRPr kumimoji="0" lang="zh-CN" altLang="en-US" sz="1600" b="0" i="0" u="none" strike="noStrike" kern="1200" cap="none" spc="150" normalizeH="0" baseline="0" smtClean="0">
          <a:ln>
            <a:noFill/>
            <a:prstDash val="sysDot"/>
          </a:ln>
          <a:solidFill>
            <a:schemeClr val="tx1"/>
          </a:solidFill>
          <a:latin typeface="+mn-ea"/>
          <a:ea typeface="+mn-ea"/>
          <a:cs typeface="MiSans Normal" panose="00000500000000000000" charset="-122"/>
        </a:defRPr>
      </a:lvl3pPr>
      <a:lvl4pPr marL="1600200" indent="-228600" algn="l" defTabSz="914400" rtl="0" eaLnBrk="1" latinLnBrk="0" hangingPunct="1">
        <a:lnSpc>
          <a:spcPct val="90000"/>
        </a:lnSpc>
        <a:spcBef>
          <a:spcPts val="500"/>
        </a:spcBef>
        <a:buFont typeface="Arial" pitchFamily="34" charset="0"/>
        <a:buChar char="•"/>
        <a:defRPr kumimoji="0" lang="zh-CN" altLang="en-US" sz="1400" b="0" i="0" u="none" strike="noStrike" kern="1200" cap="none" spc="150" normalizeH="0" baseline="0" smtClean="0">
          <a:ln>
            <a:noFill/>
            <a:prstDash val="sysDot"/>
          </a:ln>
          <a:solidFill>
            <a:schemeClr val="tx1"/>
          </a:solidFill>
          <a:latin typeface="+mn-ea"/>
          <a:ea typeface="+mn-ea"/>
          <a:cs typeface="MiSans Normal" panose="00000500000000000000" charset="-122"/>
        </a:defRPr>
      </a:lvl4pPr>
      <a:lvl5pPr marL="2057400" indent="-228600" algn="l" defTabSz="914400" rtl="0" eaLnBrk="1" latinLnBrk="0" hangingPunct="1">
        <a:lnSpc>
          <a:spcPct val="90000"/>
        </a:lnSpc>
        <a:spcBef>
          <a:spcPts val="500"/>
        </a:spcBef>
        <a:buFont typeface="Arial" pitchFamily="34" charset="0"/>
        <a:buChar char="•"/>
        <a:defRPr kumimoji="0" lang="zh-CN" altLang="en-US" sz="1400" b="0" i="0" u="none" strike="noStrike" kern="1200" cap="none" spc="150" normalizeH="0" baseline="0" smtClean="0">
          <a:ln>
            <a:noFill/>
            <a:prstDash val="sysDot"/>
          </a:ln>
          <a:solidFill>
            <a:schemeClr val="tx1"/>
          </a:solidFill>
          <a:latin typeface="+mn-ea"/>
          <a:ea typeface="+mn-ea"/>
          <a:cs typeface="MiSans Normal" panose="00000500000000000000" charset="-122"/>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117.xml" /><Relationship Id="rId3" Type="http://schemas.openxmlformats.org/officeDocument/2006/relationships/tags" Target="../tags/tag118.xml" /><Relationship Id="rId4" Type="http://schemas.openxmlformats.org/officeDocument/2006/relationships/tags" Target="../tags/tag119.xml" /><Relationship Id="rId5" Type="http://schemas.openxmlformats.org/officeDocument/2006/relationships/tags" Target="../tags/tag120.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129.xml" /><Relationship Id="rId11" Type="http://schemas.openxmlformats.org/officeDocument/2006/relationships/tags" Target="../tags/tag130.xml" /><Relationship Id="rId12" Type="http://schemas.openxmlformats.org/officeDocument/2006/relationships/tags" Target="../tags/tag131.xml" /><Relationship Id="rId13" Type="http://schemas.openxmlformats.org/officeDocument/2006/relationships/tags" Target="../tags/tag132.xml" /><Relationship Id="rId14" Type="http://schemas.openxmlformats.org/officeDocument/2006/relationships/tags" Target="../tags/tag133.xml" /><Relationship Id="rId15" Type="http://schemas.openxmlformats.org/officeDocument/2006/relationships/tags" Target="../tags/tag134.xml" /><Relationship Id="rId16" Type="http://schemas.openxmlformats.org/officeDocument/2006/relationships/tags" Target="../tags/tag135.xml" /><Relationship Id="rId17" Type="http://schemas.openxmlformats.org/officeDocument/2006/relationships/tags" Target="../tags/tag136.xml" /><Relationship Id="rId18" Type="http://schemas.openxmlformats.org/officeDocument/2006/relationships/tags" Target="../tags/tag137.xml" /><Relationship Id="rId19" Type="http://schemas.openxmlformats.org/officeDocument/2006/relationships/tags" Target="../tags/tag138.xml" /><Relationship Id="rId2" Type="http://schemas.openxmlformats.org/officeDocument/2006/relationships/tags" Target="../tags/tag121.xml" /><Relationship Id="rId20" Type="http://schemas.openxmlformats.org/officeDocument/2006/relationships/tags" Target="../tags/tag139.xml" /><Relationship Id="rId21" Type="http://schemas.openxmlformats.org/officeDocument/2006/relationships/tags" Target="../tags/tag140.xml" /><Relationship Id="rId22" Type="http://schemas.openxmlformats.org/officeDocument/2006/relationships/tags" Target="../tags/tag141.xml" /><Relationship Id="rId3" Type="http://schemas.openxmlformats.org/officeDocument/2006/relationships/tags" Target="../tags/tag122.xml" /><Relationship Id="rId4" Type="http://schemas.openxmlformats.org/officeDocument/2006/relationships/tags" Target="../tags/tag123.xml" /><Relationship Id="rId5" Type="http://schemas.openxmlformats.org/officeDocument/2006/relationships/tags" Target="../tags/tag124.xml" /><Relationship Id="rId6" Type="http://schemas.openxmlformats.org/officeDocument/2006/relationships/tags" Target="../tags/tag125.xml" /><Relationship Id="rId7" Type="http://schemas.openxmlformats.org/officeDocument/2006/relationships/tags" Target="../tags/tag126.xml" /><Relationship Id="rId8" Type="http://schemas.openxmlformats.org/officeDocument/2006/relationships/tags" Target="../tags/tag127.xml" /><Relationship Id="rId9" Type="http://schemas.openxmlformats.org/officeDocument/2006/relationships/tags" Target="../tags/tag128.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42.xml" /><Relationship Id="rId3" Type="http://schemas.openxmlformats.org/officeDocument/2006/relationships/tags" Target="../tags/tag143.xml" /><Relationship Id="rId4" Type="http://schemas.openxmlformats.org/officeDocument/2006/relationships/tags" Target="../tags/tag14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45.xml" /><Relationship Id="rId3" Type="http://schemas.openxmlformats.org/officeDocument/2006/relationships/tags" Target="../tags/tag146.xml" /><Relationship Id="rId4" Type="http://schemas.openxmlformats.org/officeDocument/2006/relationships/tags" Target="../tags/tag14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48.xml" /><Relationship Id="rId3" Type="http://schemas.openxmlformats.org/officeDocument/2006/relationships/tags" Target="../tags/tag149.xml" /><Relationship Id="rId4" Type="http://schemas.openxmlformats.org/officeDocument/2006/relationships/tags" Target="../tags/tag150.xml" /><Relationship Id="rId5" Type="http://schemas.openxmlformats.org/officeDocument/2006/relationships/tags" Target="../tags/tag151.xml" /><Relationship Id="rId6" Type="http://schemas.openxmlformats.org/officeDocument/2006/relationships/tags" Target="../tags/tag152.xml" /><Relationship Id="rId7" Type="http://schemas.openxmlformats.org/officeDocument/2006/relationships/tags" Target="../tags/tag153.xml" /><Relationship Id="rId8" Type="http://schemas.openxmlformats.org/officeDocument/2006/relationships/tags" Target="../tags/tag154.xml" /><Relationship Id="rId9" Type="http://schemas.openxmlformats.org/officeDocument/2006/relationships/tags" Target="../tags/tag15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64.xml" /><Relationship Id="rId11" Type="http://schemas.openxmlformats.org/officeDocument/2006/relationships/tags" Target="../tags/tag165.xml" /><Relationship Id="rId12" Type="http://schemas.openxmlformats.org/officeDocument/2006/relationships/tags" Target="../tags/tag166.xml" /><Relationship Id="rId13" Type="http://schemas.openxmlformats.org/officeDocument/2006/relationships/tags" Target="../tags/tag167.xml" /><Relationship Id="rId14" Type="http://schemas.openxmlformats.org/officeDocument/2006/relationships/tags" Target="../tags/tag168.xml" /><Relationship Id="rId15" Type="http://schemas.openxmlformats.org/officeDocument/2006/relationships/tags" Target="../tags/tag169.xml" /><Relationship Id="rId16" Type="http://schemas.openxmlformats.org/officeDocument/2006/relationships/tags" Target="../tags/tag170.xml" /><Relationship Id="rId17" Type="http://schemas.openxmlformats.org/officeDocument/2006/relationships/tags" Target="../tags/tag171.xml" /><Relationship Id="rId18" Type="http://schemas.openxmlformats.org/officeDocument/2006/relationships/tags" Target="../tags/tag172.xml" /><Relationship Id="rId19" Type="http://schemas.openxmlformats.org/officeDocument/2006/relationships/tags" Target="../tags/tag173.xml" /><Relationship Id="rId2" Type="http://schemas.openxmlformats.org/officeDocument/2006/relationships/tags" Target="../tags/tag156.xml" /><Relationship Id="rId20" Type="http://schemas.openxmlformats.org/officeDocument/2006/relationships/tags" Target="../tags/tag174.xml" /><Relationship Id="rId21" Type="http://schemas.openxmlformats.org/officeDocument/2006/relationships/tags" Target="../tags/tag175.xml" /><Relationship Id="rId22" Type="http://schemas.openxmlformats.org/officeDocument/2006/relationships/tags" Target="../tags/tag176.xml" /><Relationship Id="rId23" Type="http://schemas.openxmlformats.org/officeDocument/2006/relationships/tags" Target="../tags/tag177.xml" /><Relationship Id="rId24" Type="http://schemas.openxmlformats.org/officeDocument/2006/relationships/tags" Target="../tags/tag178.xml" /><Relationship Id="rId25" Type="http://schemas.openxmlformats.org/officeDocument/2006/relationships/tags" Target="../tags/tag179.xml" /><Relationship Id="rId26" Type="http://schemas.openxmlformats.org/officeDocument/2006/relationships/tags" Target="../tags/tag180.xml" /><Relationship Id="rId27" Type="http://schemas.openxmlformats.org/officeDocument/2006/relationships/tags" Target="../tags/tag181.xml" /><Relationship Id="rId28" Type="http://schemas.openxmlformats.org/officeDocument/2006/relationships/tags" Target="../tags/tag182.xml" /><Relationship Id="rId29" Type="http://schemas.openxmlformats.org/officeDocument/2006/relationships/tags" Target="../tags/tag183.xml" /><Relationship Id="rId3" Type="http://schemas.openxmlformats.org/officeDocument/2006/relationships/tags" Target="../tags/tag157.xml" /><Relationship Id="rId30" Type="http://schemas.openxmlformats.org/officeDocument/2006/relationships/tags" Target="../tags/tag184.xml" /><Relationship Id="rId4" Type="http://schemas.openxmlformats.org/officeDocument/2006/relationships/tags" Target="../tags/tag158.xml" /><Relationship Id="rId5" Type="http://schemas.openxmlformats.org/officeDocument/2006/relationships/tags" Target="../tags/tag159.xml" /><Relationship Id="rId6" Type="http://schemas.openxmlformats.org/officeDocument/2006/relationships/tags" Target="../tags/tag160.xml" /><Relationship Id="rId7" Type="http://schemas.openxmlformats.org/officeDocument/2006/relationships/tags" Target="../tags/tag161.xml" /><Relationship Id="rId8" Type="http://schemas.openxmlformats.org/officeDocument/2006/relationships/tags" Target="../tags/tag162.xml" /><Relationship Id="rId9" Type="http://schemas.openxmlformats.org/officeDocument/2006/relationships/tags" Target="../tags/tag16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85.xml" /><Relationship Id="rId3" Type="http://schemas.openxmlformats.org/officeDocument/2006/relationships/tags" Target="../tags/tag186.xml" /><Relationship Id="rId4" Type="http://schemas.openxmlformats.org/officeDocument/2006/relationships/tags" Target="../tags/tag187.xml" /><Relationship Id="rId5" Type="http://schemas.openxmlformats.org/officeDocument/2006/relationships/tags" Target="../tags/tag18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89.xml" /><Relationship Id="rId3" Type="http://schemas.openxmlformats.org/officeDocument/2006/relationships/tags" Target="../tags/tag190.xml" /><Relationship Id="rId4" Type="http://schemas.openxmlformats.org/officeDocument/2006/relationships/tags" Target="../tags/tag19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00.xml" /><Relationship Id="rId11" Type="http://schemas.openxmlformats.org/officeDocument/2006/relationships/tags" Target="../tags/tag201.xml" /><Relationship Id="rId12" Type="http://schemas.openxmlformats.org/officeDocument/2006/relationships/tags" Target="../tags/tag202.xml" /><Relationship Id="rId13" Type="http://schemas.openxmlformats.org/officeDocument/2006/relationships/tags" Target="../tags/tag203.xml" /><Relationship Id="rId2" Type="http://schemas.openxmlformats.org/officeDocument/2006/relationships/tags" Target="../tags/tag192.xml" /><Relationship Id="rId3" Type="http://schemas.openxmlformats.org/officeDocument/2006/relationships/tags" Target="../tags/tag193.xml" /><Relationship Id="rId4" Type="http://schemas.openxmlformats.org/officeDocument/2006/relationships/tags" Target="../tags/tag194.xml" /><Relationship Id="rId5" Type="http://schemas.openxmlformats.org/officeDocument/2006/relationships/tags" Target="../tags/tag195.xml" /><Relationship Id="rId6" Type="http://schemas.openxmlformats.org/officeDocument/2006/relationships/tags" Target="../tags/tag196.xml" /><Relationship Id="rId7" Type="http://schemas.openxmlformats.org/officeDocument/2006/relationships/tags" Target="../tags/tag197.xml" /><Relationship Id="rId8" Type="http://schemas.openxmlformats.org/officeDocument/2006/relationships/tags" Target="../tags/tag198.xml" /><Relationship Id="rId9" Type="http://schemas.openxmlformats.org/officeDocument/2006/relationships/tags" Target="../tags/tag199.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04.xml" /><Relationship Id="rId3" Type="http://schemas.openxmlformats.org/officeDocument/2006/relationships/tags" Target="../tags/tag205.xml" /><Relationship Id="rId4" Type="http://schemas.openxmlformats.org/officeDocument/2006/relationships/tags" Target="../tags/tag206.xml" /><Relationship Id="rId5" Type="http://schemas.openxmlformats.org/officeDocument/2006/relationships/tags" Target="../tags/tag20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16.xml" /><Relationship Id="rId11" Type="http://schemas.openxmlformats.org/officeDocument/2006/relationships/tags" Target="../tags/tag217.xml" /><Relationship Id="rId12" Type="http://schemas.openxmlformats.org/officeDocument/2006/relationships/tags" Target="../tags/tag218.xml" /><Relationship Id="rId13" Type="http://schemas.openxmlformats.org/officeDocument/2006/relationships/tags" Target="../tags/tag219.xml" /><Relationship Id="rId2" Type="http://schemas.openxmlformats.org/officeDocument/2006/relationships/tags" Target="../tags/tag208.xml" /><Relationship Id="rId3" Type="http://schemas.openxmlformats.org/officeDocument/2006/relationships/tags" Target="../tags/tag209.xml" /><Relationship Id="rId4" Type="http://schemas.openxmlformats.org/officeDocument/2006/relationships/tags" Target="../tags/tag210.xml" /><Relationship Id="rId5" Type="http://schemas.openxmlformats.org/officeDocument/2006/relationships/tags" Target="../tags/tag211.xml" /><Relationship Id="rId6" Type="http://schemas.openxmlformats.org/officeDocument/2006/relationships/tags" Target="../tags/tag212.xml" /><Relationship Id="rId7" Type="http://schemas.openxmlformats.org/officeDocument/2006/relationships/tags" Target="../tags/tag213.xml" /><Relationship Id="rId8" Type="http://schemas.openxmlformats.org/officeDocument/2006/relationships/tags" Target="../tags/tag214.xml" /><Relationship Id="rId9" Type="http://schemas.openxmlformats.org/officeDocument/2006/relationships/tags" Target="../tags/tag21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28.xml" /><Relationship Id="rId11" Type="http://schemas.openxmlformats.org/officeDocument/2006/relationships/tags" Target="../tags/tag229.xml" /><Relationship Id="rId12" Type="http://schemas.openxmlformats.org/officeDocument/2006/relationships/tags" Target="../tags/tag230.xml" /><Relationship Id="rId13" Type="http://schemas.openxmlformats.org/officeDocument/2006/relationships/tags" Target="../tags/tag231.xml" /><Relationship Id="rId2" Type="http://schemas.openxmlformats.org/officeDocument/2006/relationships/tags" Target="../tags/tag220.xml" /><Relationship Id="rId3" Type="http://schemas.openxmlformats.org/officeDocument/2006/relationships/tags" Target="../tags/tag221.xml" /><Relationship Id="rId4" Type="http://schemas.openxmlformats.org/officeDocument/2006/relationships/tags" Target="../tags/tag222.xml" /><Relationship Id="rId5" Type="http://schemas.openxmlformats.org/officeDocument/2006/relationships/tags" Target="../tags/tag223.xml" /><Relationship Id="rId6" Type="http://schemas.openxmlformats.org/officeDocument/2006/relationships/tags" Target="../tags/tag224.xml" /><Relationship Id="rId7" Type="http://schemas.openxmlformats.org/officeDocument/2006/relationships/tags" Target="../tags/tag225.xml" /><Relationship Id="rId8" Type="http://schemas.openxmlformats.org/officeDocument/2006/relationships/tags" Target="../tags/tag226.xml" /><Relationship Id="rId9" Type="http://schemas.openxmlformats.org/officeDocument/2006/relationships/tags" Target="../tags/tag227.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232.xml" /><Relationship Id="rId3" Type="http://schemas.openxmlformats.org/officeDocument/2006/relationships/tags" Target="../tags/tag233.xml" /><Relationship Id="rId4" Type="http://schemas.openxmlformats.org/officeDocument/2006/relationships/tags" Target="../tags/tag23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35.xml" /><Relationship Id="rId3" Type="http://schemas.openxmlformats.org/officeDocument/2006/relationships/tags" Target="../tags/tag236.xml" /><Relationship Id="rId4" Type="http://schemas.openxmlformats.org/officeDocument/2006/relationships/tags" Target="../tags/tag237.xml" /><Relationship Id="rId5" Type="http://schemas.openxmlformats.org/officeDocument/2006/relationships/tags" Target="../tags/tag238.xml" /><Relationship Id="rId6" Type="http://schemas.openxmlformats.org/officeDocument/2006/relationships/tags" Target="../tags/tag239.xml" /><Relationship Id="rId7" Type="http://schemas.openxmlformats.org/officeDocument/2006/relationships/tags" Target="../tags/tag240.xml" /><Relationship Id="rId8" Type="http://schemas.openxmlformats.org/officeDocument/2006/relationships/tags" Target="../tags/tag241.xml" /><Relationship Id="rId9" Type="http://schemas.openxmlformats.org/officeDocument/2006/relationships/tags" Target="../tags/tag24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97063066154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文本占位符 2"/>
          <p:cNvSpPr>
            <a:spLocks noGrp="1"/>
          </p:cNvSpPr>
          <p:nvPr>
            <p:ph type="body" idx="3"/>
            <p:custDataLst>
              <p:tags r:id="rId2"/>
            </p:custDataLst>
          </p:nvPr>
        </p:nvSpPr>
        <p:spPr/>
        <p:txBody>
          <a:bodyPr>
            <a:normAutofit fontScale="80000" lnSpcReduction="20000"/>
          </a:bodyPr>
          <a:lstStyle/>
          <a:p>
            <a:r>
              <a:rPr lang="zh-CN" altLang="en-US"/>
              <a:t>汇报人：</a:t>
            </a:r>
            <a:endParaRPr lang="zh-CN" altLang="en-US"/>
          </a:p>
        </p:txBody>
      </p:sp>
      <p:sp>
        <p:nvSpPr>
          <p:cNvPr id="1048650" name="文本占位符 13"/>
          <p:cNvSpPr>
            <a:spLocks noGrp="1"/>
          </p:cNvSpPr>
          <p:nvPr>
            <p:ph type="body" idx="2"/>
            <p:custDataLst>
              <p:tags r:id="rId3"/>
            </p:custDataLst>
          </p:nvPr>
        </p:nvSpPr>
        <p:spPr/>
        <p:txBody>
          <a:bodyPr/>
          <a:lstStyle/>
          <a:p>
            <a:r>
              <a:rPr lang="zh-CN" altLang="en-US"/>
              <a:t>,    </a:t>
            </a:r>
            <a:endParaRPr lang="zh-CN" altLang="en-US"/>
          </a:p>
        </p:txBody>
      </p:sp>
      <p:sp>
        <p:nvSpPr>
          <p:cNvPr id="1048652" name="标题 14"/>
          <p:cNvSpPr>
            <a:spLocks noGrp="1"/>
          </p:cNvSpPr>
          <p:nvPr>
            <p:ph type="title" idx="1"/>
            <p:custDataLst>
              <p:tags r:id="rId4"/>
            </p:custDataLst>
          </p:nvPr>
        </p:nvSpPr>
        <p:spPr/>
        <p:txBody>
          <a:bodyPr>
            <a:normAutofit fontScale="90000"/>
          </a:bodyPr>
          <a:lstStyle/>
          <a:p>
            <a:r>
              <a:rPr lang="zh-CN" altLang="en-US"/>
              <a:t>纳米生物材料</a:t>
            </a:r>
            <a:endParaRPr lang="zh-CN" altLang="en-US"/>
          </a:p>
        </p:txBody>
      </p:sp>
    </p:spTree>
    <p:custDataLst>
      <p:tags r:id="rId5"/>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7" name=""/>
        <p:cNvGrpSpPr/>
        <p:nvPr/>
      </p:nvGrpSpPr>
      <p:grpSpPr>
        <a:xfrm>
          <a:off x="0" y="0"/>
          <a:ext cx="0" cy="0"/>
        </a:xfrm>
      </p:grpSpPr>
      <p:sp>
        <p:nvSpPr>
          <p:cNvPr id="1048894" name="文本占位符 2"/>
          <p:cNvSpPr>
            <a:spLocks noGrp="1"/>
          </p:cNvSpPr>
          <p:nvPr>
            <p:ph type="body" idx="2"/>
            <p:custDataLst>
              <p:tags r:id="rId2"/>
            </p:custDataLst>
          </p:nvPr>
        </p:nvSpPr>
        <p:spPr/>
        <p:txBody>
          <a:bodyPr/>
          <a:lstStyle/>
          <a:p>
            <a:r>
              <a:rPr lang="zh-CN" altLang="en-US"/>
              <a:t>CONTENTS</a:t>
            </a:r>
            <a:endParaRPr lang="zh-CN" altLang="en-US"/>
          </a:p>
        </p:txBody>
      </p:sp>
      <p:sp>
        <p:nvSpPr>
          <p:cNvPr id="1048896" name="标题 4"/>
          <p:cNvSpPr>
            <a:spLocks noGrp="1"/>
          </p:cNvSpPr>
          <p:nvPr>
            <p:ph type="title" idx="1"/>
            <p:custDataLst>
              <p:tags r:id="rId3"/>
            </p:custDataLst>
          </p:nvPr>
        </p:nvSpPr>
        <p:spPr/>
        <p:txBody>
          <a:bodyPr>
            <a:normAutofit fontScale="90000"/>
          </a:bodyPr>
          <a:lstStyle/>
          <a:p>
            <a:r>
              <a:rPr lang="zh-CN" altLang="en-US"/>
              <a:t>目录</a:t>
            </a:r>
            <a:endParaRPr lang="zh-CN" altLang="en-US"/>
          </a:p>
        </p:txBody>
      </p:sp>
      <p:cxnSp>
        <p:nvCxnSpPr>
          <p:cNvPr id="3145749" name="直接连接符 23"/>
          <p:cNvCxnSpPr/>
          <p:nvPr>
            <p:custDataLst>
              <p:tags r:id="rId4"/>
            </p:custDataLst>
          </p:nvPr>
        </p:nvCxnSpPr>
        <p:spPr>
          <a:xfrm flipH="1">
            <a:off x="434340" y="0"/>
            <a:ext cx="0" cy="5311775"/>
          </a:xfrm>
          <a:prstGeom prst="line">
            <a:avLst/>
          </a:prstGeom>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5"/>
            </p:custDataLst>
          </p:nvPr>
        </p:nvSpPr>
        <p:spPr>
          <a:xfrm>
            <a:off x="434340" y="2268855"/>
            <a:ext cx="1642745" cy="1101090"/>
          </a:xfrm>
          <a:prstGeom prst="rect">
            <a:avLst/>
          </a:prstGeom>
          <a:noFill/>
        </p:spPr>
        <p:txBody>
          <a:bodyPr wrap="square" lIns="0" tIns="0" rIns="0" bIns="0" rtlCol="0" anchor="ctr">
            <a:normAutofit fontScale="98485"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rPr>
              <a:t>01.</a:t>
            </a:r>
            <a:endPar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endParaRPr>
          </a:p>
        </p:txBody>
      </p:sp>
      <p:sp>
        <p:nvSpPr>
          <p:cNvPr id="1048900" name="标题"/>
          <p:cNvSpPr txBox="1"/>
          <p:nvPr>
            <p:custDataLst>
              <p:tags r:id="rId6"/>
            </p:custDataLst>
          </p:nvPr>
        </p:nvSpPr>
        <p:spPr>
          <a:xfrm>
            <a:off x="591185" y="3510915"/>
            <a:ext cx="1774190" cy="1414780"/>
          </a:xfrm>
          <a:prstGeom prst="rect">
            <a:avLst/>
          </a:prstGeom>
          <a:noFill/>
        </p:spPr>
        <p:txBody>
          <a:bodyPr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15"/>
          <p:cNvCxnSpPr/>
          <p:nvPr>
            <p:custDataLst>
              <p:tags r:id="rId7"/>
            </p:custDataLst>
          </p:nvPr>
        </p:nvCxnSpPr>
        <p:spPr>
          <a:xfrm flipH="1">
            <a:off x="2383155" y="0"/>
            <a:ext cx="0" cy="5311775"/>
          </a:xfrm>
          <a:prstGeom prst="line">
            <a:avLst/>
          </a:prstGeom>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8"/>
            </p:custDataLst>
          </p:nvPr>
        </p:nvSpPr>
        <p:spPr>
          <a:xfrm>
            <a:off x="2383155" y="2268855"/>
            <a:ext cx="1642745" cy="1101090"/>
          </a:xfrm>
          <a:prstGeom prst="rect">
            <a:avLst/>
          </a:prstGeom>
          <a:noFill/>
        </p:spPr>
        <p:txBody>
          <a:bodyPr wrap="square" lIns="0" tIns="0" rIns="0" bIns="0" rtlCol="0" anchor="ctr">
            <a:normAutofit fontScale="98485"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rPr>
              <a:t>02.</a:t>
            </a:r>
            <a:endPar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endParaRPr>
          </a:p>
        </p:txBody>
      </p:sp>
      <p:sp>
        <p:nvSpPr>
          <p:cNvPr id="1048904" name="标题"/>
          <p:cNvSpPr txBox="1"/>
          <p:nvPr>
            <p:custDataLst>
              <p:tags r:id="rId9"/>
            </p:custDataLst>
          </p:nvPr>
        </p:nvSpPr>
        <p:spPr>
          <a:xfrm>
            <a:off x="2540000" y="3510915"/>
            <a:ext cx="1774190" cy="1414780"/>
          </a:xfrm>
          <a:prstGeom prst="rect">
            <a:avLst/>
          </a:prstGeom>
          <a:noFill/>
        </p:spPr>
        <p:txBody>
          <a:bodyPr wrap="square" lIns="0" tIns="0" rIns="0" bIns="0" rtlCol="0" anchor="t">
            <a:normAutofit fontScale="96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纳米生物材料的概述</a:t>
            </a:r>
            <a:endPar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29"/>
          <p:cNvCxnSpPr/>
          <p:nvPr>
            <p:custDataLst>
              <p:tags r:id="rId10"/>
            </p:custDataLst>
          </p:nvPr>
        </p:nvCxnSpPr>
        <p:spPr>
          <a:xfrm flipH="1">
            <a:off x="4331970" y="0"/>
            <a:ext cx="0" cy="5311775"/>
          </a:xfrm>
          <a:prstGeom prst="line">
            <a:avLst/>
          </a:prstGeom>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1"/>
            </p:custDataLst>
          </p:nvPr>
        </p:nvSpPr>
        <p:spPr>
          <a:xfrm>
            <a:off x="4331970" y="2268855"/>
            <a:ext cx="1642745" cy="1101090"/>
          </a:xfrm>
          <a:prstGeom prst="rect">
            <a:avLst/>
          </a:prstGeom>
          <a:noFill/>
        </p:spPr>
        <p:txBody>
          <a:bodyPr wrap="square" lIns="0" tIns="0" rIns="0" bIns="0" rtlCol="0" anchor="ctr">
            <a:normAutofit fontScale="98485"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rPr>
              <a:t>03.</a:t>
            </a:r>
            <a:endPar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endParaRPr>
          </a:p>
        </p:txBody>
      </p:sp>
      <p:sp>
        <p:nvSpPr>
          <p:cNvPr id="1048908" name="标题"/>
          <p:cNvSpPr txBox="1"/>
          <p:nvPr>
            <p:custDataLst>
              <p:tags r:id="rId12"/>
            </p:custDataLst>
          </p:nvPr>
        </p:nvSpPr>
        <p:spPr>
          <a:xfrm>
            <a:off x="4488815" y="3510915"/>
            <a:ext cx="1774190" cy="1414780"/>
          </a:xfrm>
          <a:prstGeom prst="rect">
            <a:avLst/>
          </a:prstGeom>
          <a:noFill/>
        </p:spPr>
        <p:txBody>
          <a:bodyPr wrap="square" lIns="0" tIns="0" rIns="0" bIns="0" rtlCol="0" anchor="t">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纳米生物材料的制备方法</a:t>
            </a:r>
            <a:endPar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33"/>
          <p:cNvCxnSpPr/>
          <p:nvPr>
            <p:custDataLst>
              <p:tags r:id="rId13"/>
            </p:custDataLst>
          </p:nvPr>
        </p:nvCxnSpPr>
        <p:spPr>
          <a:xfrm flipH="1">
            <a:off x="6280150" y="0"/>
            <a:ext cx="0" cy="5311775"/>
          </a:xfrm>
          <a:prstGeom prst="line">
            <a:avLst/>
          </a:prstGeom>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4"/>
            </p:custDataLst>
          </p:nvPr>
        </p:nvSpPr>
        <p:spPr>
          <a:xfrm>
            <a:off x="6280150" y="2268855"/>
            <a:ext cx="1642745" cy="1101090"/>
          </a:xfrm>
          <a:prstGeom prst="rect">
            <a:avLst/>
          </a:prstGeom>
          <a:noFill/>
        </p:spPr>
        <p:txBody>
          <a:bodyPr wrap="square" lIns="0" tIns="0" rIns="0" bIns="0" rtlCol="0" anchor="ctr">
            <a:normAutofit fontScale="98485"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rPr>
              <a:t>04.</a:t>
            </a:r>
            <a:endPar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endParaRPr>
          </a:p>
        </p:txBody>
      </p:sp>
      <p:sp>
        <p:nvSpPr>
          <p:cNvPr id="1048912" name="标题"/>
          <p:cNvSpPr txBox="1"/>
          <p:nvPr>
            <p:custDataLst>
              <p:tags r:id="rId15"/>
            </p:custDataLst>
          </p:nvPr>
        </p:nvSpPr>
        <p:spPr>
          <a:xfrm>
            <a:off x="6437630" y="3510915"/>
            <a:ext cx="1774190" cy="1414780"/>
          </a:xfrm>
          <a:prstGeom prst="rect">
            <a:avLst/>
          </a:prstGeom>
          <a:noFill/>
        </p:spPr>
        <p:txBody>
          <a:bodyPr wrap="square" lIns="0" tIns="0" rIns="0" bIns="0" rtlCol="0" anchor="t">
            <a:normAutofit fontScale="86429"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纳米生物材料在医学领域的应用</a:t>
            </a:r>
            <a:endParaRPr lang="zh-CN" altLang="en-US" sz="2800"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37"/>
          <p:cNvCxnSpPr/>
          <p:nvPr>
            <p:custDataLst>
              <p:tags r:id="rId16"/>
            </p:custDataLst>
          </p:nvPr>
        </p:nvCxnSpPr>
        <p:spPr>
          <a:xfrm flipH="1">
            <a:off x="8228965" y="0"/>
            <a:ext cx="0" cy="5311775"/>
          </a:xfrm>
          <a:prstGeom prst="line">
            <a:avLst/>
          </a:prstGeom>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7"/>
            </p:custDataLst>
          </p:nvPr>
        </p:nvSpPr>
        <p:spPr>
          <a:xfrm>
            <a:off x="8228965" y="2268855"/>
            <a:ext cx="1642745" cy="1101090"/>
          </a:xfrm>
          <a:prstGeom prst="rect">
            <a:avLst/>
          </a:prstGeom>
          <a:noFill/>
        </p:spPr>
        <p:txBody>
          <a:bodyPr wrap="square" lIns="0" tIns="0" rIns="0" bIns="0" rtlCol="0" anchor="ctr">
            <a:normAutofit fontScale="98485"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rPr>
              <a:t>05.</a:t>
            </a:r>
            <a:endPar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endParaRPr>
          </a:p>
        </p:txBody>
      </p:sp>
      <p:sp>
        <p:nvSpPr>
          <p:cNvPr id="1048916" name="标题"/>
          <p:cNvSpPr txBox="1"/>
          <p:nvPr>
            <p:custDataLst>
              <p:tags r:id="rId18"/>
            </p:custDataLst>
          </p:nvPr>
        </p:nvSpPr>
        <p:spPr>
          <a:xfrm>
            <a:off x="8385810" y="3510915"/>
            <a:ext cx="1774190" cy="1414780"/>
          </a:xfrm>
          <a:prstGeom prst="rect">
            <a:avLst/>
          </a:prstGeom>
          <a:noFill/>
        </p:spPr>
        <p:txBody>
          <a:bodyPr wrap="square" lIns="0" tIns="0" rIns="0" bIns="0" rtlCol="0" anchor="t">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纳米生物材料的安全性评价</a:t>
            </a:r>
            <a:endPar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9" name="直接连接符 42"/>
          <p:cNvCxnSpPr/>
          <p:nvPr>
            <p:custDataLst>
              <p:tags r:id="rId19"/>
            </p:custDataLst>
          </p:nvPr>
        </p:nvCxnSpPr>
        <p:spPr>
          <a:xfrm flipH="1">
            <a:off x="10177780" y="0"/>
            <a:ext cx="0" cy="5311775"/>
          </a:xfrm>
          <a:prstGeom prst="line">
            <a:avLst/>
          </a:prstGeom>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8" name="序号"/>
          <p:cNvSpPr txBox="1"/>
          <p:nvPr>
            <p:custDataLst>
              <p:tags r:id="rId20"/>
            </p:custDataLst>
          </p:nvPr>
        </p:nvSpPr>
        <p:spPr>
          <a:xfrm>
            <a:off x="10177780" y="2268855"/>
            <a:ext cx="1642745" cy="1101090"/>
          </a:xfrm>
          <a:prstGeom prst="rect">
            <a:avLst/>
          </a:prstGeom>
          <a:noFill/>
        </p:spPr>
        <p:txBody>
          <a:bodyPr wrap="square" lIns="0" tIns="0" rIns="0" bIns="0" rtlCol="0" anchor="ctr">
            <a:normAutofit fontScale="98485"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rPr>
              <a:t>06.</a:t>
            </a:r>
            <a:endPar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endParaRPr>
          </a:p>
        </p:txBody>
      </p:sp>
      <p:sp>
        <p:nvSpPr>
          <p:cNvPr id="1048920" name="标题"/>
          <p:cNvSpPr txBox="1"/>
          <p:nvPr>
            <p:custDataLst>
              <p:tags r:id="rId21"/>
            </p:custDataLst>
          </p:nvPr>
        </p:nvSpPr>
        <p:spPr>
          <a:xfrm>
            <a:off x="10334625" y="3510915"/>
            <a:ext cx="1774190" cy="1414780"/>
          </a:xfrm>
          <a:prstGeom prst="rect">
            <a:avLst/>
          </a:prstGeom>
          <a:noFill/>
        </p:spPr>
        <p:txBody>
          <a:bodyPr wrap="square" lIns="0" tIns="0" rIns="0" bIns="0" rtlCol="0" anchor="t">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纳米生物材料的未来展望</a:t>
            </a:r>
            <a:endPar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22"/>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5" name=""/>
        <p:cNvGrpSpPr/>
        <p:nvPr/>
      </p:nvGrpSpPr>
      <p:grpSpPr>
        <a:xfrm>
          <a:off x="0" y="0"/>
          <a:ext cx="0" cy="0"/>
        </a:xfrm>
      </p:grpSpPr>
      <p:sp>
        <p:nvSpPr>
          <p:cNvPr id="1048960" name="文本占位符 2"/>
          <p:cNvSpPr>
            <a:spLocks noGrp="1"/>
          </p:cNvSpPr>
          <p:nvPr>
            <p:ph type="body" idx="2"/>
            <p:custDataLst>
              <p:tags r:id="rId2"/>
            </p:custDataLst>
          </p:nvPr>
        </p:nvSpPr>
        <p:spPr/>
        <p:txBody>
          <a:bodyPr>
            <a:normAutofit fontScale="96875"/>
          </a:bodyPr>
          <a:lstStyle/>
          <a:p>
            <a:r>
              <a:rPr lang="zh-CN" altLang="en-US"/>
              <a:t>PRT ONE</a:t>
            </a:r>
            <a:endParaRPr lang="zh-CN" altLang="en-US"/>
          </a:p>
        </p:txBody>
      </p:sp>
      <p:sp>
        <p:nvSpPr>
          <p:cNvPr id="1048962" name="标题 6"/>
          <p:cNvSpPr>
            <a:spLocks noGrp="1"/>
          </p:cNvSpPr>
          <p:nvPr>
            <p:ph type="title" idx="1"/>
            <p:custDataLst>
              <p:tags r:id="rId3"/>
            </p:custDataLst>
          </p:nvPr>
        </p:nvSpPr>
        <p:spPr/>
        <p:txBody>
          <a:bodyPr/>
          <a:lstStyle/>
          <a:p>
            <a:r>
              <a:rPr lang="zh-CN" altLang="en-US"/>
              <a:t>添加章节标题</a:t>
            </a:r>
            <a:endParaRPr lang="zh-CN" altLang="en-US"/>
          </a:p>
        </p:txBody>
      </p:sp>
    </p:spTree>
    <p:custDataLst>
      <p:tags r:id="rId4"/>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3" name=""/>
        <p:cNvGrpSpPr/>
        <p:nvPr/>
      </p:nvGrpSpPr>
      <p:grpSpPr>
        <a:xfrm>
          <a:off x="0" y="0"/>
          <a:ext cx="0" cy="0"/>
        </a:xfrm>
      </p:grpSpPr>
      <p:sp>
        <p:nvSpPr>
          <p:cNvPr id="1049030" name="文本占位符 2"/>
          <p:cNvSpPr>
            <a:spLocks noGrp="1"/>
          </p:cNvSpPr>
          <p:nvPr>
            <p:ph type="body" idx="2"/>
            <p:custDataLst>
              <p:tags r:id="rId2"/>
            </p:custDataLst>
          </p:nvPr>
        </p:nvSpPr>
        <p:spPr/>
        <p:txBody>
          <a:bodyPr>
            <a:normAutofit fontScale="96875"/>
          </a:bodyPr>
          <a:lstStyle/>
          <a:p>
            <a:r>
              <a:rPr lang="zh-CN" altLang="en-US"/>
              <a:t>PRT TWO</a:t>
            </a:r>
            <a:endParaRPr lang="zh-CN" altLang="en-US"/>
          </a:p>
        </p:txBody>
      </p:sp>
      <p:sp>
        <p:nvSpPr>
          <p:cNvPr id="1049032" name="标题 6"/>
          <p:cNvSpPr>
            <a:spLocks noGrp="1"/>
          </p:cNvSpPr>
          <p:nvPr>
            <p:ph type="title" idx="1"/>
            <p:custDataLst>
              <p:tags r:id="rId3"/>
            </p:custDataLst>
          </p:nvPr>
        </p:nvSpPr>
        <p:spPr/>
        <p:txBody>
          <a:bodyPr>
            <a:normAutofit fontScale="93333"/>
          </a:bodyPr>
          <a:lstStyle/>
          <a:p>
            <a:r>
              <a:rPr lang="zh-CN" altLang="en-US"/>
              <a:t>纳米生物材料的概述</a:t>
            </a:r>
            <a:endParaRPr lang="zh-CN" altLang="en-US"/>
          </a:p>
        </p:txBody>
      </p:sp>
    </p:spTree>
    <p:custDataLst>
      <p:tags r:id="rId4"/>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 name=""/>
        <p:cNvGrpSpPr/>
        <p:nvPr/>
      </p:nvGrpSpPr>
      <p:grpSpPr>
        <a:xfrm>
          <a:off x="0" y="0"/>
          <a:ext cx="0" cy="0"/>
        </a:xfrm>
      </p:grpSpPr>
      <p:sp>
        <p:nvSpPr>
          <p:cNvPr id="1049100" name="标题 2"/>
          <p:cNvSpPr>
            <a:spLocks noGrp="1"/>
          </p:cNvSpPr>
          <p:nvPr>
            <p:ph type="title" idx="5"/>
          </p:nvPr>
        </p:nvSpPr>
        <p:spPr/>
        <p:txBody>
          <a:bodyPr>
            <a:normAutofit fontScale="94444"/>
          </a:bodyPr>
          <a:lstStyle/>
          <a:p>
            <a:r>
              <a:rPr lang="zh-CN" altLang="en-US"/>
              <a:t>定义与分类</a:t>
            </a:r>
            <a:endParaRPr lang="zh-CN" altLang="en-US"/>
          </a:p>
        </p:txBody>
      </p:sp>
      <p:sp>
        <p:nvSpPr>
          <p:cNvPr id="1049102" name="五边形 30"/>
          <p:cNvSpPr/>
          <p:nvPr>
            <p:custDataLst>
              <p:tags r:id="rId2"/>
            </p:custDataLst>
          </p:nvPr>
        </p:nvSpPr>
        <p:spPr>
          <a:xfrm>
            <a:off x="608400" y="3293207"/>
            <a:ext cx="2907318" cy="1181787"/>
          </a:xfrm>
          <a:prstGeom prst="homePlate">
            <a:avLst>
              <a:gd name="adj" fmla="val 50000"/>
            </a:avLst>
          </a:prstGeom>
          <a:ln>
            <a:noFill/>
          </a:ln>
          <a:effectLst>
            <a:outerShdw blurRad="50800" dist="38100" algn="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104" name="燕尾形 36"/>
          <p:cNvSpPr/>
          <p:nvPr>
            <p:custDataLst>
              <p:tags r:id="rId3"/>
            </p:custDataLst>
          </p:nvPr>
        </p:nvSpPr>
        <p:spPr>
          <a:xfrm>
            <a:off x="3220492" y="3293207"/>
            <a:ext cx="2907318" cy="1181787"/>
          </a:xfrm>
          <a:prstGeom prst="chevron">
            <a:avLst>
              <a:gd name="adj" fmla="val 50000"/>
            </a:avLst>
          </a:prstGeom>
          <a:solidFill>
            <a:schemeClr val="accent2"/>
          </a:solidFill>
          <a:ln>
            <a:noFill/>
          </a:ln>
          <a:effectLst>
            <a:outerShdw blurRad="50800" dist="38100" algn="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106" name="燕尾形 37"/>
          <p:cNvSpPr/>
          <p:nvPr>
            <p:custDataLst>
              <p:tags r:id="rId4"/>
            </p:custDataLst>
          </p:nvPr>
        </p:nvSpPr>
        <p:spPr>
          <a:xfrm>
            <a:off x="8444676" y="3293207"/>
            <a:ext cx="2907318" cy="1181787"/>
          </a:xfrm>
          <a:prstGeom prst="chevron">
            <a:avLst>
              <a:gd name="adj" fmla="val 50000"/>
            </a:avLst>
          </a:prstGeom>
          <a:solidFill>
            <a:schemeClr val="accent4"/>
          </a:solidFill>
          <a:ln>
            <a:noFill/>
          </a:ln>
          <a:effectLst>
            <a:outerShdw blurRad="50800" dist="38100" algn="l"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108" name="燕尾形 38"/>
          <p:cNvSpPr/>
          <p:nvPr>
            <p:custDataLst>
              <p:tags r:id="rId5"/>
            </p:custDataLst>
          </p:nvPr>
        </p:nvSpPr>
        <p:spPr>
          <a:xfrm>
            <a:off x="5832584" y="3293207"/>
            <a:ext cx="2907318" cy="1181787"/>
          </a:xfrm>
          <a:prstGeom prst="chevron">
            <a:avLst>
              <a:gd name="adj" fmla="val 50000"/>
            </a:avLst>
          </a:prstGeom>
          <a:solidFill>
            <a:schemeClr val="accent6"/>
          </a:solidFill>
          <a:ln>
            <a:noFill/>
          </a:ln>
          <a:effectLst>
            <a:outerShdw blurRad="50800" dist="38100" algn="l"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110" name="文本框 3"/>
          <p:cNvSpPr txBox="1"/>
          <p:nvPr>
            <p:custDataLst>
              <p:tags r:id="rId6"/>
            </p:custDataLst>
          </p:nvPr>
        </p:nvSpPr>
        <p:spPr>
          <a:xfrm>
            <a:off x="3159684" y="4727038"/>
            <a:ext cx="3135568" cy="1373904"/>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定义：纳米生物材料是指在纳米尺度上具有生物活性或生物相容性的材料</a:t>
            </a:r>
            <a:endParaRPr lang="zh-CN" altLang="en-US" sz="1400" spc="150">
              <a:solidFill>
                <a:schemeClr val="tx1"/>
              </a:solidFill>
              <a:effectLst/>
              <a:latin typeface="+mn-ea"/>
              <a:sym typeface="+mn-ea"/>
            </a:endParaRPr>
          </a:p>
        </p:txBody>
      </p:sp>
      <p:sp>
        <p:nvSpPr>
          <p:cNvPr id="1049112" name="文本框 6"/>
          <p:cNvSpPr txBox="1"/>
          <p:nvPr>
            <p:custDataLst>
              <p:tags r:id="rId7"/>
            </p:custDataLst>
          </p:nvPr>
        </p:nvSpPr>
        <p:spPr>
          <a:xfrm>
            <a:off x="608400" y="1639940"/>
            <a:ext cx="3135568" cy="1414443"/>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纳米生物材料：指具有纳米尺度的生物材料如纳米药物、纳米生物传感器等</a:t>
            </a:r>
            <a:endParaRPr lang="zh-CN" altLang="en-US" sz="1400" spc="150">
              <a:solidFill>
                <a:schemeClr val="tx1"/>
              </a:solidFill>
              <a:effectLst/>
              <a:latin typeface="+mn-ea"/>
              <a:sym typeface="+mn-ea"/>
            </a:endParaRPr>
          </a:p>
        </p:txBody>
      </p:sp>
      <p:sp>
        <p:nvSpPr>
          <p:cNvPr id="1049114" name="文本框 7"/>
          <p:cNvSpPr txBox="1"/>
          <p:nvPr>
            <p:custDataLst>
              <p:tags r:id="rId8"/>
            </p:custDataLst>
          </p:nvPr>
        </p:nvSpPr>
        <p:spPr>
          <a:xfrm>
            <a:off x="5830821" y="1639940"/>
            <a:ext cx="3135568" cy="1414443"/>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分类：根据材料性质和用途可以分为纳米药物、纳米生物传感器、纳米生物材料等</a:t>
            </a:r>
            <a:endParaRPr lang="zh-CN" altLang="en-US" sz="1400" spc="150">
              <a:solidFill>
                <a:schemeClr val="tx1"/>
              </a:solidFill>
              <a:effectLst/>
              <a:latin typeface="+mn-ea"/>
              <a:sym typeface="+mn-ea"/>
            </a:endParaRPr>
          </a:p>
        </p:txBody>
      </p:sp>
      <p:sp>
        <p:nvSpPr>
          <p:cNvPr id="1049116" name="文本框 8"/>
          <p:cNvSpPr txBox="1"/>
          <p:nvPr>
            <p:custDataLst>
              <p:tags r:id="rId9"/>
            </p:custDataLst>
          </p:nvPr>
        </p:nvSpPr>
        <p:spPr>
          <a:xfrm>
            <a:off x="8442032" y="4727038"/>
            <a:ext cx="3135568" cy="1373904"/>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应用：纳米生物材料在生物医学、生物技术等领域具有广泛的应用前景</a:t>
            </a:r>
            <a:endParaRPr lang="zh-CN" altLang="en-US" sz="1400" spc="150">
              <a:solidFill>
                <a:schemeClr val="tx1"/>
              </a:solidFill>
              <a:effectLst/>
              <a:latin typeface="+mn-ea"/>
              <a:sym typeface="+mn-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49168" name="标题 2"/>
          <p:cNvSpPr>
            <a:spLocks noGrp="1"/>
          </p:cNvSpPr>
          <p:nvPr>
            <p:ph type="title" idx="5"/>
          </p:nvPr>
        </p:nvSpPr>
        <p:spPr/>
        <p:txBody>
          <a:bodyPr>
            <a:normAutofit fontScale="91667"/>
          </a:bodyPr>
          <a:lstStyle/>
          <a:p>
            <a:r>
              <a:rPr lang="zh-CN" altLang="en-US"/>
              <a:t>特性与功能</a:t>
            </a:r>
            <a:endParaRPr lang="zh-CN" altLang="en-US"/>
          </a:p>
        </p:txBody>
      </p:sp>
      <p:sp>
        <p:nvSpPr>
          <p:cNvPr id="1049170" name="椭圆 262"/>
          <p:cNvSpPr/>
          <p:nvPr>
            <p:custDataLst>
              <p:tags r:id="rId2"/>
            </p:custDataLst>
          </p:nvPr>
        </p:nvSpPr>
        <p:spPr>
          <a:xfrm>
            <a:off x="2414161" y="4122271"/>
            <a:ext cx="7357168" cy="1924802"/>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72" name="椭圆 263"/>
          <p:cNvSpPr/>
          <p:nvPr>
            <p:custDataLst>
              <p:tags r:id="rId3"/>
            </p:custDataLst>
          </p:nvPr>
        </p:nvSpPr>
        <p:spPr>
          <a:xfrm>
            <a:off x="3266392" y="4202657"/>
            <a:ext cx="5578093" cy="1652953"/>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74" name="椭圆 264"/>
          <p:cNvSpPr/>
          <p:nvPr>
            <p:custDataLst>
              <p:tags r:id="rId4"/>
            </p:custDataLst>
          </p:nvPr>
        </p:nvSpPr>
        <p:spPr>
          <a:xfrm>
            <a:off x="4064378" y="4439243"/>
            <a:ext cx="3981222" cy="1179753"/>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76" name="椭圆 265"/>
          <p:cNvSpPr/>
          <p:nvPr>
            <p:custDataLst>
              <p:tags r:id="rId5"/>
            </p:custDataLst>
          </p:nvPr>
        </p:nvSpPr>
        <p:spPr>
          <a:xfrm>
            <a:off x="4738842" y="4639229"/>
            <a:ext cx="2632042" cy="779952"/>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78" name="椭圆 266"/>
          <p:cNvSpPr/>
          <p:nvPr>
            <p:custDataLst>
              <p:tags r:id="rId6"/>
            </p:custDataLst>
          </p:nvPr>
        </p:nvSpPr>
        <p:spPr>
          <a:xfrm>
            <a:off x="5430299" y="4843791"/>
            <a:ext cx="1513964" cy="448632"/>
          </a:xfrm>
          <a:prstGeom prst="ellipse">
            <a:avLst/>
          </a:prstGeom>
          <a:solidFill>
            <a:schemeClr val="accent1">
              <a:alpha val="40000"/>
            </a:schemeClr>
          </a:solidFill>
          <a:ln w="12700" cap="flat" cmpd="sng" algn="ctr">
            <a:noFill/>
            <a:prstDash val="solid"/>
            <a:miter lim="800000"/>
          </a:ln>
          <a:effectLst>
            <a:softEdge rad="114300"/>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81" name="直接连接符 267"/>
          <p:cNvCxnSpPr/>
          <p:nvPr>
            <p:custDataLst>
              <p:tags r:id="rId7"/>
            </p:custDataLst>
          </p:nvPr>
        </p:nvCxnSpPr>
        <p:spPr>
          <a:xfrm flipH="1">
            <a:off x="2869686" y="4769286"/>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0" name="椭圆 268"/>
          <p:cNvSpPr/>
          <p:nvPr>
            <p:custDataLst>
              <p:tags r:id="rId8"/>
            </p:custDataLst>
          </p:nvPr>
        </p:nvSpPr>
        <p:spPr>
          <a:xfrm flipV="1">
            <a:off x="2778189" y="4583024"/>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82" name="椭圆 269"/>
          <p:cNvSpPr/>
          <p:nvPr>
            <p:custDataLst>
              <p:tags r:id="rId9"/>
            </p:custDataLst>
          </p:nvPr>
        </p:nvSpPr>
        <p:spPr>
          <a:xfrm flipV="1">
            <a:off x="2820017" y="4625505"/>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84" name="椭圆 270"/>
          <p:cNvSpPr/>
          <p:nvPr>
            <p:custDataLst>
              <p:tags r:id="rId10"/>
            </p:custDataLst>
          </p:nvPr>
        </p:nvSpPr>
        <p:spPr>
          <a:xfrm flipV="1">
            <a:off x="7787004" y="3768700"/>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83" name="直接连接符 271"/>
          <p:cNvCxnSpPr/>
          <p:nvPr>
            <p:custDataLst>
              <p:tags r:id="rId11"/>
            </p:custDataLst>
          </p:nvPr>
        </p:nvCxnSpPr>
        <p:spPr>
          <a:xfrm flipH="1">
            <a:off x="7839942" y="3883724"/>
            <a:ext cx="0" cy="19248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6" name="椭圆 272"/>
          <p:cNvSpPr/>
          <p:nvPr>
            <p:custDataLst>
              <p:tags r:id="rId12"/>
            </p:custDataLst>
          </p:nvPr>
        </p:nvSpPr>
        <p:spPr>
          <a:xfrm flipV="1">
            <a:off x="4010133" y="3643218"/>
            <a:ext cx="387628" cy="387616"/>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85" name="直接连接符 273"/>
          <p:cNvCxnSpPr/>
          <p:nvPr>
            <p:custDataLst>
              <p:tags r:id="rId13"/>
            </p:custDataLst>
          </p:nvPr>
        </p:nvCxnSpPr>
        <p:spPr>
          <a:xfrm flipH="1">
            <a:off x="4202931" y="4062797"/>
            <a:ext cx="0" cy="1017061"/>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87" name="直接连接符 274"/>
          <p:cNvCxnSpPr/>
          <p:nvPr>
            <p:custDataLst>
              <p:tags r:id="rId14"/>
            </p:custDataLst>
          </p:nvPr>
        </p:nvCxnSpPr>
        <p:spPr>
          <a:xfrm flipH="1">
            <a:off x="7130839" y="3750400"/>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8" name="椭圆 275"/>
          <p:cNvSpPr/>
          <p:nvPr>
            <p:custDataLst>
              <p:tags r:id="rId15"/>
            </p:custDataLst>
          </p:nvPr>
        </p:nvSpPr>
        <p:spPr>
          <a:xfrm flipV="1">
            <a:off x="7039342" y="3564138"/>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90" name="椭圆 276"/>
          <p:cNvSpPr/>
          <p:nvPr>
            <p:custDataLst>
              <p:tags r:id="rId16"/>
            </p:custDataLst>
          </p:nvPr>
        </p:nvSpPr>
        <p:spPr>
          <a:xfrm flipV="1">
            <a:off x="7081169" y="3606619"/>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92" name="椭圆 277"/>
          <p:cNvSpPr/>
          <p:nvPr>
            <p:custDataLst>
              <p:tags r:id="rId17"/>
            </p:custDataLst>
          </p:nvPr>
        </p:nvSpPr>
        <p:spPr>
          <a:xfrm flipV="1">
            <a:off x="3758516" y="4424865"/>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89" name="直接连接符 278"/>
          <p:cNvCxnSpPr/>
          <p:nvPr>
            <p:custDataLst>
              <p:tags r:id="rId18"/>
            </p:custDataLst>
          </p:nvPr>
        </p:nvCxnSpPr>
        <p:spPr>
          <a:xfrm flipH="1">
            <a:off x="3811453" y="4539890"/>
            <a:ext cx="0" cy="1112963"/>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4" name="椭圆 279"/>
          <p:cNvSpPr/>
          <p:nvPr>
            <p:custDataLst>
              <p:tags r:id="rId19"/>
            </p:custDataLst>
          </p:nvPr>
        </p:nvSpPr>
        <p:spPr>
          <a:xfrm flipV="1">
            <a:off x="8529438" y="4660797"/>
            <a:ext cx="264040" cy="264032"/>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91" name="直接连接符 280"/>
          <p:cNvCxnSpPr/>
          <p:nvPr>
            <p:custDataLst>
              <p:tags r:id="rId20"/>
            </p:custDataLst>
          </p:nvPr>
        </p:nvCxnSpPr>
        <p:spPr>
          <a:xfrm flipH="1">
            <a:off x="8660148" y="4953588"/>
            <a:ext cx="0" cy="4129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6" name="椭圆 281"/>
          <p:cNvSpPr/>
          <p:nvPr>
            <p:custDataLst>
              <p:tags r:id="rId21"/>
            </p:custDataLst>
          </p:nvPr>
        </p:nvSpPr>
        <p:spPr>
          <a:xfrm flipV="1">
            <a:off x="4949286" y="4972540"/>
            <a:ext cx="327062" cy="327050"/>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93" name="直接连接符 282"/>
          <p:cNvCxnSpPr/>
          <p:nvPr>
            <p:custDataLst>
              <p:tags r:id="rId22"/>
            </p:custDataLst>
          </p:nvPr>
        </p:nvCxnSpPr>
        <p:spPr>
          <a:xfrm flipH="1">
            <a:off x="5110059" y="5351600"/>
            <a:ext cx="0" cy="7225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8" name="图形 15"/>
          <p:cNvSpPr/>
          <p:nvPr>
            <p:custDataLst>
              <p:tags r:id="rId23"/>
            </p:custDataLst>
          </p:nvPr>
        </p:nvSpPr>
        <p:spPr>
          <a:xfrm>
            <a:off x="5016602" y="5042470"/>
            <a:ext cx="187014" cy="182226"/>
          </a:xfrm>
          <a:custGeom>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200" name="图形 19"/>
          <p:cNvSpPr/>
          <p:nvPr>
            <p:custDataLst>
              <p:tags r:id="rId24"/>
            </p:custDataLst>
          </p:nvPr>
        </p:nvSpPr>
        <p:spPr>
          <a:xfrm>
            <a:off x="8597408" y="4734648"/>
            <a:ext cx="128077" cy="115335"/>
          </a:xfrm>
          <a:custGeom>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202" name="图形 27"/>
          <p:cNvSpPr/>
          <p:nvPr>
            <p:custDataLst>
              <p:tags r:id="rId25"/>
            </p:custDataLst>
          </p:nvPr>
        </p:nvSpPr>
        <p:spPr>
          <a:xfrm>
            <a:off x="4113394" y="3767392"/>
            <a:ext cx="181121" cy="139302"/>
          </a:xfrm>
          <a:custGeom>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204" name="任意多边形: 形状 286"/>
          <p:cNvSpPr/>
          <p:nvPr>
            <p:custDataLst>
              <p:tags r:id="rId26"/>
            </p:custDataLst>
          </p:nvPr>
        </p:nvSpPr>
        <p:spPr>
          <a:xfrm>
            <a:off x="5421150" y="3716415"/>
            <a:ext cx="1343154" cy="1343161"/>
          </a:xfrm>
          <a:custGeom>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blurRad="215900" sx="102000" sy="102000" algn="ctr" rotWithShape="0">
              <a:schemeClr val="accent1">
                <a:alpha val="40000"/>
              </a:schemeClr>
            </a:outerShdw>
          </a:effectLst>
          <a:scene3d>
            <a:camera prst="isometricOffAxis2Left"/>
            <a:lightRig rig="threePt" dir="t">
              <a:rot lat="0" lon="0" rev="10800000"/>
            </a:lightRig>
          </a:scene3d>
          <a:sp3d extrusionH="203200"/>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206" name="正文"/>
          <p:cNvSpPr txBox="1"/>
          <p:nvPr>
            <p:custDataLst>
              <p:tags r:id="rId27"/>
            </p:custDataLst>
          </p:nvPr>
        </p:nvSpPr>
        <p:spPr>
          <a:xfrm>
            <a:off x="608400" y="3788960"/>
            <a:ext cx="2158097" cy="808877"/>
          </a:xfrm>
          <a:prstGeom prst="rect">
            <a:avLst/>
          </a:prstGeom>
          <a:noFill/>
        </p:spPr>
        <p:txBody>
          <a:bodyPr wrap="square" lIns="0" tIns="0" rIns="0" bIns="0" rtlCol="0" anchor="t" anchorCtr="0">
            <a:normAutofit fontScale="91667"/>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纳米生物材料具有尺寸小、表面积大、表面活性高等特点</a:t>
            </a:r>
            <a:endParaRPr lang="zh-CN" altLang="en-US" sz="1200" spc="150">
              <a:solidFill>
                <a:schemeClr val="tx1">
                  <a:lumMod val="65000"/>
                  <a:lumOff val="35000"/>
                </a:schemeClr>
              </a:solidFill>
              <a:latin typeface="+mn-ea"/>
              <a:sym typeface="+mn-ea"/>
            </a:endParaRPr>
          </a:p>
        </p:txBody>
      </p:sp>
      <p:sp>
        <p:nvSpPr>
          <p:cNvPr id="1049208" name="正文"/>
          <p:cNvSpPr txBox="1"/>
          <p:nvPr>
            <p:custDataLst>
              <p:tags r:id="rId28"/>
            </p:custDataLst>
          </p:nvPr>
        </p:nvSpPr>
        <p:spPr>
          <a:xfrm>
            <a:off x="9419575" y="3788960"/>
            <a:ext cx="2158097" cy="808877"/>
          </a:xfrm>
          <a:prstGeom prst="rect">
            <a:avLst/>
          </a:prstGeom>
          <a:noFill/>
        </p:spPr>
        <p:txBody>
          <a:bodyPr wrap="square" lIns="0" tIns="0" rIns="0" bIns="0" rtlCol="0" anchor="t" anchorCtr="0">
            <a:normAutofit fontScale="9166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纳米生物材料具有药物载体、基因载体、生物传感器等应用功能</a:t>
            </a:r>
            <a:endParaRPr lang="zh-CN" altLang="en-US" sz="1200" spc="150">
              <a:solidFill>
                <a:schemeClr val="tx1">
                  <a:lumMod val="65000"/>
                  <a:lumOff val="35000"/>
                </a:schemeClr>
              </a:solidFill>
              <a:latin typeface="+mn-ea"/>
              <a:sym typeface="+mn-ea"/>
            </a:endParaRPr>
          </a:p>
        </p:txBody>
      </p:sp>
      <p:sp>
        <p:nvSpPr>
          <p:cNvPr id="1049210" name="正文"/>
          <p:cNvSpPr txBox="1"/>
          <p:nvPr>
            <p:custDataLst>
              <p:tags r:id="rId29"/>
            </p:custDataLst>
          </p:nvPr>
        </p:nvSpPr>
        <p:spPr>
          <a:xfrm>
            <a:off x="7063523" y="1665572"/>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纳米生物材料具有抗菌、抗病毒、抗肿瘤等生物功能</a:t>
            </a:r>
            <a:endParaRPr lang="zh-CN" altLang="en-US" sz="1200" spc="150">
              <a:solidFill>
                <a:schemeClr val="tx1">
                  <a:lumMod val="65000"/>
                  <a:lumOff val="35000"/>
                </a:schemeClr>
              </a:solidFill>
              <a:latin typeface="+mn-ea"/>
              <a:sym typeface="+mn-ea"/>
            </a:endParaRPr>
          </a:p>
        </p:txBody>
      </p:sp>
      <p:sp>
        <p:nvSpPr>
          <p:cNvPr id="1049212" name="正文"/>
          <p:cNvSpPr txBox="1"/>
          <p:nvPr>
            <p:custDataLst>
              <p:tags r:id="rId30"/>
            </p:custDataLst>
          </p:nvPr>
        </p:nvSpPr>
        <p:spPr>
          <a:xfrm>
            <a:off x="2964451" y="1665572"/>
            <a:ext cx="2158097" cy="808877"/>
          </a:xfrm>
          <a:prstGeom prst="rect">
            <a:avLst/>
          </a:prstGeom>
          <a:noFill/>
        </p:spPr>
        <p:txBody>
          <a:bodyPr wrap="square" lIns="0" tIns="0" rIns="0" bIns="0" rtlCol="0" anchor="t" anchorCtr="0">
            <a:normAutofit fontScale="9166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纳米生物材料具有生物相容性好、生物降解性好、生物活性高等特点</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49264" name="标题 2"/>
          <p:cNvSpPr>
            <a:spLocks noGrp="1"/>
          </p:cNvSpPr>
          <p:nvPr>
            <p:ph type="title" idx="5"/>
          </p:nvPr>
        </p:nvSpPr>
        <p:spPr/>
        <p:txBody>
          <a:bodyPr>
            <a:normAutofit fontScale="91667"/>
          </a:bodyPr>
          <a:lstStyle/>
          <a:p>
            <a:r>
              <a:rPr lang="zh-CN" altLang="en-US"/>
              <a:t>应用领域</a:t>
            </a:r>
            <a:endParaRPr lang="zh-CN" altLang="en-US"/>
          </a:p>
        </p:txBody>
      </p:sp>
      <p:sp>
        <p:nvSpPr>
          <p:cNvPr id="1049266" name="矩形 31"/>
          <p:cNvSpPr/>
          <p:nvPr>
            <p:custDataLst>
              <p:tags r:id="rId2"/>
            </p:custDataLst>
          </p:nvPr>
        </p:nvSpPr>
        <p:spPr>
          <a:xfrm>
            <a:off x="2677374" y="1490400"/>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生物医学领域：如药物输送、基因治疗、组织工程等</a:t>
            </a:r>
            <a:endParaRPr lang="zh-CN" altLang="en-US" sz="1200" spc="150">
              <a:solidFill>
                <a:schemeClr val="tx1">
                  <a:lumMod val="65000"/>
                  <a:lumOff val="35000"/>
                </a:schemeClr>
              </a:solidFill>
              <a:latin typeface="+mn-ea"/>
              <a:sym typeface="+mn-ea"/>
            </a:endParaRPr>
          </a:p>
        </p:txBody>
      </p:sp>
      <p:sp>
        <p:nvSpPr>
          <p:cNvPr id="1049268" name="矩形 4"/>
          <p:cNvSpPr/>
          <p:nvPr>
            <p:custDataLst>
              <p:tags r:id="rId3"/>
            </p:custDataLst>
          </p:nvPr>
        </p:nvSpPr>
        <p:spPr>
          <a:xfrm>
            <a:off x="2677374" y="2725605"/>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环境科学领域：如污染物去除、水质净化等</a:t>
            </a:r>
            <a:endParaRPr lang="zh-CN" altLang="en-US" sz="1200" spc="150">
              <a:solidFill>
                <a:schemeClr val="tx1">
                  <a:lumMod val="65000"/>
                  <a:lumOff val="35000"/>
                </a:schemeClr>
              </a:solidFill>
              <a:latin typeface="+mn-ea"/>
              <a:sym typeface="+mn-ea"/>
            </a:endParaRPr>
          </a:p>
        </p:txBody>
      </p:sp>
      <p:sp>
        <p:nvSpPr>
          <p:cNvPr id="1049270" name="矩形 5"/>
          <p:cNvSpPr/>
          <p:nvPr>
            <p:custDataLst>
              <p:tags r:id="rId4"/>
            </p:custDataLst>
          </p:nvPr>
        </p:nvSpPr>
        <p:spPr>
          <a:xfrm>
            <a:off x="2677374" y="3960809"/>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食品科学领域：如食品保鲜、食品包装等</a:t>
            </a:r>
            <a:endParaRPr lang="zh-CN" altLang="en-US" sz="1200" spc="150">
              <a:solidFill>
                <a:schemeClr val="tx1">
                  <a:lumMod val="65000"/>
                  <a:lumOff val="35000"/>
                </a:schemeClr>
              </a:solidFill>
              <a:latin typeface="+mn-ea"/>
              <a:sym typeface="+mn-ea"/>
            </a:endParaRPr>
          </a:p>
        </p:txBody>
      </p:sp>
      <p:sp>
        <p:nvSpPr>
          <p:cNvPr id="1049272" name="矩形 7"/>
          <p:cNvSpPr/>
          <p:nvPr>
            <p:custDataLst>
              <p:tags r:id="rId5"/>
            </p:custDataLst>
          </p:nvPr>
        </p:nvSpPr>
        <p:spPr>
          <a:xfrm>
            <a:off x="2677374" y="5196014"/>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电子信息领域：如纳米电子器件、纳米传感器等</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49324" name="文本占位符 2"/>
          <p:cNvSpPr>
            <a:spLocks noGrp="1"/>
          </p:cNvSpPr>
          <p:nvPr>
            <p:ph type="body" idx="2"/>
            <p:custDataLst>
              <p:tags r:id="rId2"/>
            </p:custDataLst>
          </p:nvPr>
        </p:nvSpPr>
        <p:spPr/>
        <p:txBody>
          <a:bodyPr>
            <a:normAutofit fontScale="96875"/>
          </a:bodyPr>
          <a:lstStyle/>
          <a:p>
            <a:r>
              <a:rPr lang="zh-CN" altLang="en-US"/>
              <a:t>PRT THREE</a:t>
            </a:r>
            <a:endParaRPr lang="zh-CN" altLang="en-US"/>
          </a:p>
        </p:txBody>
      </p:sp>
      <p:sp>
        <p:nvSpPr>
          <p:cNvPr id="1049326" name="标题 6"/>
          <p:cNvSpPr>
            <a:spLocks noGrp="1"/>
          </p:cNvSpPr>
          <p:nvPr>
            <p:ph type="title" idx="1"/>
            <p:custDataLst>
              <p:tags r:id="rId3"/>
            </p:custDataLst>
          </p:nvPr>
        </p:nvSpPr>
        <p:spPr/>
        <p:txBody>
          <a:bodyPr>
            <a:normAutofit fontScale="93333"/>
          </a:bodyPr>
          <a:lstStyle/>
          <a:p>
            <a:r>
              <a:rPr lang="zh-CN" altLang="en-US"/>
              <a:t>纳米生物材料的制备方法</a:t>
            </a:r>
            <a:endParaRPr lang="zh-CN" altLang="en-US"/>
          </a:p>
        </p:txBody>
      </p:sp>
    </p:spTree>
    <p:custDataLst>
      <p:tags r:id="rId4"/>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 name=""/>
        <p:cNvGrpSpPr/>
        <p:nvPr/>
      </p:nvGrpSpPr>
      <p:grpSpPr>
        <a:xfrm>
          <a:off x="0" y="0"/>
          <a:ext cx="0" cy="0"/>
        </a:xfrm>
      </p:grpSpPr>
      <p:sp>
        <p:nvSpPr>
          <p:cNvPr id="1049394" name="标题 2"/>
          <p:cNvSpPr>
            <a:spLocks noGrp="1"/>
          </p:cNvSpPr>
          <p:nvPr>
            <p:ph type="title" idx="5"/>
          </p:nvPr>
        </p:nvSpPr>
        <p:spPr/>
        <p:txBody>
          <a:bodyPr>
            <a:normAutofit fontScale="91667"/>
          </a:bodyPr>
          <a:lstStyle/>
          <a:p>
            <a:r>
              <a:rPr lang="zh-CN" altLang="en-US"/>
              <a:t>物理法</a:t>
            </a:r>
            <a:endParaRPr lang="zh-CN" altLang="en-US"/>
          </a:p>
        </p:txBody>
      </p:sp>
      <p:sp>
        <p:nvSpPr>
          <p:cNvPr id="1049396" name="圆角矩形 3"/>
          <p:cNvSpPr/>
          <p:nvPr>
            <p:custDataLst>
              <p:tags r:id="rId2"/>
            </p:custDataLst>
          </p:nvPr>
        </p:nvSpPr>
        <p:spPr>
          <a:xfrm rot="16200000">
            <a:off x="5609370" y="-3507110"/>
            <a:ext cx="965843" cy="10961320"/>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398" name="圆角矩形 4"/>
          <p:cNvSpPr/>
          <p:nvPr>
            <p:custDataLst>
              <p:tags r:id="rId3"/>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fontAlgn="auto">
              <a:lnSpc>
                <a:spcPct val="120000"/>
              </a:lnSpc>
            </a:pPr>
            <a:endParaRPr lang="zh-CN" altLang="en-US">
              <a:solidFill>
                <a:schemeClr val="tx1">
                  <a:lumMod val="75000"/>
                  <a:lumOff val="25000"/>
                </a:schemeClr>
              </a:solidFill>
              <a:effectLst/>
              <a:latin typeface="+mn-ea"/>
            </a:endParaRPr>
          </a:p>
        </p:txBody>
      </p:sp>
      <p:sp>
        <p:nvSpPr>
          <p:cNvPr id="1049400" name="圆角矩形 5"/>
          <p:cNvSpPr/>
          <p:nvPr>
            <p:custDataLst>
              <p:tags r:id="rId4"/>
            </p:custDataLst>
          </p:nvPr>
        </p:nvSpPr>
        <p:spPr>
          <a:xfrm rot="16200000">
            <a:off x="5610644" y="-2234634"/>
            <a:ext cx="965843" cy="10962116"/>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402" name="圆角矩形 6"/>
          <p:cNvSpPr/>
          <p:nvPr>
            <p:custDataLst>
              <p:tags r:id="rId5"/>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404" name="圆角矩形 9"/>
          <p:cNvSpPr/>
          <p:nvPr>
            <p:custDataLst>
              <p:tags r:id="rId6"/>
            </p:custDataLst>
          </p:nvPr>
        </p:nvSpPr>
        <p:spPr>
          <a:xfrm rot="16200000">
            <a:off x="5609370" y="-986372"/>
            <a:ext cx="965843" cy="10961320"/>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406" name="圆角矩形 10"/>
          <p:cNvSpPr/>
          <p:nvPr>
            <p:custDataLst>
              <p:tags r:id="rId7"/>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fontAlgn="auto">
              <a:lnSpc>
                <a:spcPct val="120000"/>
              </a:lnSpc>
            </a:pPr>
            <a:endParaRPr lang="zh-CN" altLang="en-US">
              <a:solidFill>
                <a:schemeClr val="tx1">
                  <a:lumMod val="75000"/>
                  <a:lumOff val="25000"/>
                </a:schemeClr>
              </a:solidFill>
              <a:effectLst/>
              <a:latin typeface="+mn-ea"/>
            </a:endParaRPr>
          </a:p>
        </p:txBody>
      </p:sp>
      <p:sp>
        <p:nvSpPr>
          <p:cNvPr id="1049408" name="圆角矩形 11"/>
          <p:cNvSpPr/>
          <p:nvPr>
            <p:custDataLst>
              <p:tags r:id="rId8"/>
            </p:custDataLst>
          </p:nvPr>
        </p:nvSpPr>
        <p:spPr>
          <a:xfrm rot="16200000">
            <a:off x="5610644" y="285467"/>
            <a:ext cx="965843" cy="10962116"/>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410" name="圆角矩形 12"/>
          <p:cNvSpPr/>
          <p:nvPr>
            <p:custDataLst>
              <p:tags r:id="rId9"/>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412" name="文本框 7"/>
          <p:cNvSpPr txBox="1"/>
          <p:nvPr>
            <p:custDataLst>
              <p:tags r:id="rId10"/>
            </p:custDataLst>
          </p:nvPr>
        </p:nvSpPr>
        <p:spPr>
          <a:xfrm>
            <a:off x="1071914" y="4011138"/>
            <a:ext cx="10501055" cy="965843"/>
          </a:xfrm>
          <a:prstGeom prst="rect">
            <a:avLst/>
          </a:prstGeom>
        </p:spPr>
        <p:txBody>
          <a:bodyPr vert="horz" wrap="square" lIns="90000" tIns="46800" rIns="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电化学沉积法：通过电化学反应将纳米材料沉积在基底上</a:t>
            </a:r>
            <a:endParaRPr lang="zh-CN" altLang="en-US" sz="2400">
              <a:latin typeface="+mn-ea"/>
              <a:ea typeface="+mn-ea"/>
            </a:endParaRPr>
          </a:p>
        </p:txBody>
      </p:sp>
      <p:sp>
        <p:nvSpPr>
          <p:cNvPr id="1049414" name="文本框 8"/>
          <p:cNvSpPr txBox="1"/>
          <p:nvPr>
            <p:custDataLst>
              <p:tags r:id="rId11"/>
            </p:custDataLst>
          </p:nvPr>
        </p:nvSpPr>
        <p:spPr>
          <a:xfrm>
            <a:off x="1071914" y="5284251"/>
            <a:ext cx="10501055" cy="965047"/>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激光烧蚀法：通过激光烧蚀将纳米材料粉碎至纳米级</a:t>
            </a:r>
            <a:endParaRPr lang="zh-CN" altLang="en-US" sz="2400">
              <a:latin typeface="+mn-ea"/>
              <a:ea typeface="+mn-ea"/>
            </a:endParaRPr>
          </a:p>
        </p:txBody>
      </p:sp>
      <p:sp>
        <p:nvSpPr>
          <p:cNvPr id="1049416" name="文本框 13"/>
          <p:cNvSpPr txBox="1"/>
          <p:nvPr>
            <p:custDataLst>
              <p:tags r:id="rId12"/>
            </p:custDataLst>
          </p:nvPr>
        </p:nvSpPr>
        <p:spPr>
          <a:xfrm>
            <a:off x="1071914" y="1490400"/>
            <a:ext cx="10501055" cy="965843"/>
          </a:xfrm>
          <a:prstGeom prst="rect">
            <a:avLst/>
          </a:prstGeom>
        </p:spPr>
        <p:txBody>
          <a:bodyPr vert="horz" wrap="square" lIns="90000" tIns="46800" rIns="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机械研磨法：通过机械研磨将纳米材料粉碎至纳米级</a:t>
            </a:r>
            <a:endParaRPr lang="zh-CN" altLang="en-US" sz="2400">
              <a:latin typeface="+mn-ea"/>
              <a:ea typeface="+mn-ea"/>
            </a:endParaRPr>
          </a:p>
        </p:txBody>
      </p:sp>
      <p:sp>
        <p:nvSpPr>
          <p:cNvPr id="1049418" name="文本框 14"/>
          <p:cNvSpPr txBox="1"/>
          <p:nvPr>
            <p:custDataLst>
              <p:tags r:id="rId13"/>
            </p:custDataLst>
          </p:nvPr>
        </p:nvSpPr>
        <p:spPr>
          <a:xfrm>
            <a:off x="1071914" y="2764787"/>
            <a:ext cx="10501055" cy="965047"/>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化学气相沉积法：通过化学反应将纳米材料沉积在基底上</a:t>
            </a:r>
            <a:endParaRPr lang="zh-CN" altLang="en-US" sz="2400">
              <a:latin typeface="+mn-ea"/>
              <a:ea typeface="+mn-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 name=""/>
        <p:cNvGrpSpPr/>
        <p:nvPr/>
      </p:nvGrpSpPr>
      <p:grpSpPr>
        <a:xfrm>
          <a:off x="0" y="0"/>
          <a:ext cx="0" cy="0"/>
        </a:xfrm>
      </p:grpSpPr>
      <p:sp>
        <p:nvSpPr>
          <p:cNvPr id="1049470" name="标题 2"/>
          <p:cNvSpPr>
            <a:spLocks noGrp="1"/>
          </p:cNvSpPr>
          <p:nvPr>
            <p:ph type="title" idx="5"/>
          </p:nvPr>
        </p:nvSpPr>
        <p:spPr/>
        <p:txBody>
          <a:bodyPr>
            <a:normAutofit fontScale="91667"/>
          </a:bodyPr>
          <a:lstStyle/>
          <a:p>
            <a:r>
              <a:rPr lang="zh-CN" altLang="en-US"/>
              <a:t>化学法</a:t>
            </a:r>
            <a:endParaRPr lang="zh-CN" altLang="en-US"/>
          </a:p>
        </p:txBody>
      </p:sp>
      <p:sp>
        <p:nvSpPr>
          <p:cNvPr id="1049472" name="矩形 31"/>
          <p:cNvSpPr/>
          <p:nvPr>
            <p:custDataLst>
              <p:tags r:id="rId2"/>
            </p:custDataLst>
          </p:nvPr>
        </p:nvSpPr>
        <p:spPr>
          <a:xfrm>
            <a:off x="2677374" y="1490400"/>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化学合成法：通过化学反应制备纳米生物材料</a:t>
            </a:r>
            <a:endParaRPr lang="zh-CN" altLang="en-US" sz="1200" spc="150">
              <a:solidFill>
                <a:schemeClr val="tx1">
                  <a:lumMod val="65000"/>
                  <a:lumOff val="35000"/>
                </a:schemeClr>
              </a:solidFill>
              <a:latin typeface="+mn-ea"/>
              <a:sym typeface="+mn-ea"/>
            </a:endParaRPr>
          </a:p>
        </p:txBody>
      </p:sp>
      <p:sp>
        <p:nvSpPr>
          <p:cNvPr id="1049474" name="矩形 4"/>
          <p:cNvSpPr/>
          <p:nvPr>
            <p:custDataLst>
              <p:tags r:id="rId3"/>
            </p:custDataLst>
          </p:nvPr>
        </p:nvSpPr>
        <p:spPr>
          <a:xfrm>
            <a:off x="2677374" y="2725605"/>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化学沉积法：通过化学反应在表面沉积纳米生物材料</a:t>
            </a:r>
            <a:endParaRPr lang="zh-CN" altLang="en-US" sz="1200" spc="150">
              <a:solidFill>
                <a:schemeClr val="tx1">
                  <a:lumMod val="65000"/>
                  <a:lumOff val="35000"/>
                </a:schemeClr>
              </a:solidFill>
              <a:latin typeface="+mn-ea"/>
              <a:sym typeface="+mn-ea"/>
            </a:endParaRPr>
          </a:p>
        </p:txBody>
      </p:sp>
      <p:sp>
        <p:nvSpPr>
          <p:cNvPr id="1049476" name="矩形 5"/>
          <p:cNvSpPr/>
          <p:nvPr>
            <p:custDataLst>
              <p:tags r:id="rId4"/>
            </p:custDataLst>
          </p:nvPr>
        </p:nvSpPr>
        <p:spPr>
          <a:xfrm>
            <a:off x="2677374" y="3960809"/>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化学气相沉积法：通过化学反应在气相中沉积纳米生物材料</a:t>
            </a:r>
            <a:endParaRPr lang="zh-CN" altLang="en-US" sz="1200" spc="150">
              <a:solidFill>
                <a:schemeClr val="tx1">
                  <a:lumMod val="65000"/>
                  <a:lumOff val="35000"/>
                </a:schemeClr>
              </a:solidFill>
              <a:latin typeface="+mn-ea"/>
              <a:sym typeface="+mn-ea"/>
            </a:endParaRPr>
          </a:p>
        </p:txBody>
      </p:sp>
      <p:sp>
        <p:nvSpPr>
          <p:cNvPr id="1049478" name="矩形 7"/>
          <p:cNvSpPr/>
          <p:nvPr>
            <p:custDataLst>
              <p:tags r:id="rId5"/>
            </p:custDataLst>
          </p:nvPr>
        </p:nvSpPr>
        <p:spPr>
          <a:xfrm>
            <a:off x="2677374" y="5196014"/>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化学还原法：通过化学反应将纳米生物材料还原到原始状态</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p:cNvGrpSpPr/>
        <p:nvPr/>
      </p:nvGrpSpPr>
      <p:grpSpPr>
        <a:xfrm>
          <a:off x="0" y="0"/>
          <a:ext cx="0" cy="0"/>
        </a:xfrm>
      </p:grpSpPr>
      <p:sp>
        <p:nvSpPr>
          <p:cNvPr id="1049530" name="标题 2"/>
          <p:cNvSpPr>
            <a:spLocks noGrp="1"/>
          </p:cNvSpPr>
          <p:nvPr>
            <p:ph type="title" idx="5"/>
          </p:nvPr>
        </p:nvSpPr>
        <p:spPr/>
        <p:txBody>
          <a:bodyPr>
            <a:normAutofit fontScale="91667"/>
          </a:bodyPr>
          <a:lstStyle/>
          <a:p>
            <a:r>
              <a:rPr lang="zh-CN" altLang="en-US"/>
              <a:t>生物法</a:t>
            </a:r>
            <a:endParaRPr lang="zh-CN" altLang="en-US"/>
          </a:p>
        </p:txBody>
      </p:sp>
      <p:sp>
        <p:nvSpPr>
          <p:cNvPr id="1049532" name="任意多边形: 形状 64"/>
          <p:cNvSpPr/>
          <p:nvPr>
            <p:custDataLst>
              <p:tags r:id="rId2"/>
            </p:custDataLst>
          </p:nvPr>
        </p:nvSpPr>
        <p:spPr>
          <a:xfrm rot="10800000">
            <a:off x="1356977" y="1490400"/>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sz="4000" b="1"/>
          </a:p>
        </p:txBody>
      </p:sp>
      <p:sp>
        <p:nvSpPr>
          <p:cNvPr id="1049534" name="矩形 65"/>
          <p:cNvSpPr/>
          <p:nvPr>
            <p:custDataLst>
              <p:tags r:id="rId3"/>
            </p:custDataLst>
          </p:nvPr>
        </p:nvSpPr>
        <p:spPr>
          <a:xfrm>
            <a:off x="1243950" y="1850436"/>
            <a:ext cx="215994" cy="21599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36" name="文本框 66"/>
          <p:cNvSpPr txBox="1"/>
          <p:nvPr>
            <p:custDataLst>
              <p:tags r:id="rId4"/>
            </p:custDataLst>
          </p:nvPr>
        </p:nvSpPr>
        <p:spPr>
          <a:xfrm>
            <a:off x="1621765" y="1752013"/>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lt1">
                    <a:lumMod val="100000"/>
                  </a:schemeClr>
                </a:solidFill>
                <a:latin typeface="Arial" pitchFamily="34" charset="0"/>
                <a:ea typeface="微软雅黑" panose="020b0503020204020204" charset="-122"/>
                <a:sym typeface="+mn-ea"/>
              </a:rPr>
              <a:t>利用微生物发酵产生纳米材料</a:t>
            </a:r>
            <a:endParaRPr lang="zh-CN" altLang="en-US" sz="2000" spc="150">
              <a:solidFill>
                <a:schemeClr val="lt1">
                  <a:lumMod val="100000"/>
                </a:schemeClr>
              </a:solidFill>
              <a:latin typeface="Arial" pitchFamily="34" charset="0"/>
              <a:ea typeface="微软雅黑" panose="020b0503020204020204" charset="-122"/>
              <a:sym typeface="+mn-ea"/>
            </a:endParaRPr>
          </a:p>
        </p:txBody>
      </p:sp>
      <p:sp>
        <p:nvSpPr>
          <p:cNvPr id="1049538" name="任意多边形: 形状 68"/>
          <p:cNvSpPr/>
          <p:nvPr>
            <p:custDataLst>
              <p:tags r:id="rId5"/>
            </p:custDataLst>
          </p:nvPr>
        </p:nvSpPr>
        <p:spPr>
          <a:xfrm rot="10800000">
            <a:off x="6505422" y="1490400"/>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40" name="矩形 69"/>
          <p:cNvSpPr/>
          <p:nvPr>
            <p:custDataLst>
              <p:tags r:id="rId6"/>
            </p:custDataLst>
          </p:nvPr>
        </p:nvSpPr>
        <p:spPr>
          <a:xfrm>
            <a:off x="6391760" y="1850436"/>
            <a:ext cx="215994" cy="2159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42" name="文本框 70"/>
          <p:cNvSpPr txBox="1"/>
          <p:nvPr>
            <p:custDataLst>
              <p:tags r:id="rId7"/>
            </p:custDataLst>
          </p:nvPr>
        </p:nvSpPr>
        <p:spPr>
          <a:xfrm>
            <a:off x="6770210" y="1752013"/>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tx1">
                    <a:lumMod val="75000"/>
                    <a:lumOff val="25000"/>
                  </a:schemeClr>
                </a:solidFill>
                <a:latin typeface="Arial" pitchFamily="34" charset="0"/>
                <a:ea typeface="微软雅黑" panose="020b0503020204020204" charset="-122"/>
                <a:sym typeface="+mn-ea"/>
              </a:rPr>
              <a:t>利用生物酶催化合成纳米材料</a:t>
            </a:r>
            <a:endParaRPr lang="zh-CN" altLang="en-US" sz="2000" spc="150">
              <a:solidFill>
                <a:schemeClr val="tx1">
                  <a:lumMod val="75000"/>
                  <a:lumOff val="25000"/>
                </a:schemeClr>
              </a:solidFill>
              <a:latin typeface="Arial" pitchFamily="34" charset="0"/>
              <a:ea typeface="微软雅黑" panose="020b0503020204020204" charset="-122"/>
              <a:sym typeface="+mn-ea"/>
            </a:endParaRPr>
          </a:p>
        </p:txBody>
      </p:sp>
      <p:sp>
        <p:nvSpPr>
          <p:cNvPr id="1049544" name="任意多边形: 形状 72"/>
          <p:cNvSpPr/>
          <p:nvPr>
            <p:custDataLst>
              <p:tags r:id="rId8"/>
            </p:custDataLst>
          </p:nvPr>
        </p:nvSpPr>
        <p:spPr>
          <a:xfrm rot="10800000">
            <a:off x="1356977" y="4018269"/>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sz="4000" b="1"/>
          </a:p>
        </p:txBody>
      </p:sp>
      <p:sp>
        <p:nvSpPr>
          <p:cNvPr id="1049546" name="文本框 74"/>
          <p:cNvSpPr txBox="1"/>
          <p:nvPr>
            <p:custDataLst>
              <p:tags r:id="rId9"/>
            </p:custDataLst>
          </p:nvPr>
        </p:nvSpPr>
        <p:spPr>
          <a:xfrm>
            <a:off x="1621765" y="4279247"/>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altLang="en-US" sz="2000" spc="150">
                <a:solidFill>
                  <a:schemeClr val="lt1">
                    <a:lumMod val="100000"/>
                  </a:schemeClr>
                </a:solidFill>
                <a:latin typeface="Arial" pitchFamily="34" charset="0"/>
                <a:ea typeface="微软雅黑" panose="020b0503020204020204" charset="-122"/>
                <a:sym typeface="+mn-ea"/>
              </a:rPr>
              <a:t>利用生物膜吸附合成纳米材料</a:t>
            </a:r>
            <a:endParaRPr lang="zh-CN" altLang="en-US" sz="2000" spc="150">
              <a:solidFill>
                <a:schemeClr val="lt1">
                  <a:lumMod val="100000"/>
                </a:schemeClr>
              </a:solidFill>
              <a:latin typeface="Arial" pitchFamily="34" charset="0"/>
              <a:ea typeface="微软雅黑" panose="020b0503020204020204" charset="-122"/>
              <a:sym typeface="+mn-ea"/>
            </a:endParaRPr>
          </a:p>
        </p:txBody>
      </p:sp>
      <p:sp>
        <p:nvSpPr>
          <p:cNvPr id="1049548" name="矩形 73"/>
          <p:cNvSpPr/>
          <p:nvPr>
            <p:custDataLst>
              <p:tags r:id="rId10"/>
            </p:custDataLst>
          </p:nvPr>
        </p:nvSpPr>
        <p:spPr>
          <a:xfrm>
            <a:off x="1243950" y="4378304"/>
            <a:ext cx="215994" cy="21599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50" name="任意多边形: 形状 83"/>
          <p:cNvSpPr/>
          <p:nvPr>
            <p:custDataLst>
              <p:tags r:id="rId11"/>
            </p:custDataLst>
          </p:nvPr>
        </p:nvSpPr>
        <p:spPr>
          <a:xfrm rot="10800000">
            <a:off x="6563205" y="4018269"/>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52" name="矩形 84"/>
          <p:cNvSpPr/>
          <p:nvPr>
            <p:custDataLst>
              <p:tags r:id="rId12"/>
            </p:custDataLst>
          </p:nvPr>
        </p:nvSpPr>
        <p:spPr>
          <a:xfrm>
            <a:off x="6450178" y="4378304"/>
            <a:ext cx="215994" cy="2159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554" name="文本框 85"/>
          <p:cNvSpPr txBox="1"/>
          <p:nvPr>
            <p:custDataLst>
              <p:tags r:id="rId13"/>
            </p:custDataLst>
          </p:nvPr>
        </p:nvSpPr>
        <p:spPr>
          <a:xfrm>
            <a:off x="6827993" y="4279247"/>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tx1">
                    <a:lumMod val="75000"/>
                    <a:lumOff val="25000"/>
                  </a:schemeClr>
                </a:solidFill>
                <a:latin typeface="Arial" pitchFamily="34" charset="0"/>
                <a:ea typeface="微软雅黑" panose="020b0503020204020204" charset="-122"/>
                <a:sym typeface="+mn-ea"/>
              </a:rPr>
              <a:t>利用生物矿化合成纳米材料</a:t>
            </a:r>
            <a:endParaRPr lang="zh-CN" altLang="en-US" sz="2000" spc="150">
              <a:solidFill>
                <a:schemeClr val="tx1">
                  <a:lumMod val="75000"/>
                  <a:lumOff val="25000"/>
                </a:schemeClr>
              </a:solidFill>
              <a:latin typeface="Arial" pitchFamily="34" charset="0"/>
              <a:ea typeface="微软雅黑" panose="020b0503020204020204" charset="-122"/>
              <a:sym typeface="+mn-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49606" name="标题 2"/>
          <p:cNvSpPr>
            <a:spLocks noGrp="1"/>
          </p:cNvSpPr>
          <p:nvPr>
            <p:ph type="title" idx="5"/>
          </p:nvPr>
        </p:nvSpPr>
        <p:spPr/>
        <p:txBody>
          <a:bodyPr>
            <a:normAutofit fontScale="91667"/>
          </a:bodyPr>
          <a:lstStyle/>
          <a:p>
            <a:r>
              <a:rPr lang="zh-CN" altLang="en-US"/>
              <a:t>优缺点比较</a:t>
            </a:r>
            <a:endParaRPr lang="zh-CN" altLang="en-US"/>
          </a:p>
        </p:txBody>
      </p:sp>
      <p:sp>
        <p:nvSpPr>
          <p:cNvPr id="1049608" name="矩形 5"/>
          <p:cNvSpPr/>
          <p:nvPr>
            <p:custDataLst>
              <p:tags r:id="rId2"/>
            </p:custDataLst>
          </p:nvPr>
        </p:nvSpPr>
        <p:spPr>
          <a:xfrm>
            <a:off x="608400" y="2564143"/>
            <a:ext cx="2588675" cy="26182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sym typeface="Arial" pitchFamily="34" charset="0"/>
            </a:endParaRPr>
          </a:p>
        </p:txBody>
      </p:sp>
      <p:sp>
        <p:nvSpPr>
          <p:cNvPr id="1049610" name="矩形 10"/>
          <p:cNvSpPr/>
          <p:nvPr>
            <p:custDataLst>
              <p:tags r:id="rId3"/>
            </p:custDataLst>
          </p:nvPr>
        </p:nvSpPr>
        <p:spPr>
          <a:xfrm>
            <a:off x="963006" y="2558403"/>
            <a:ext cx="531515" cy="27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sym typeface="Arial" pitchFamily="34" charset="0"/>
            </a:endParaRPr>
          </a:p>
        </p:txBody>
      </p:sp>
      <p:sp>
        <p:nvSpPr>
          <p:cNvPr id="1049612" name="TextBox 2"/>
          <p:cNvSpPr txBox="1"/>
          <p:nvPr>
            <p:custDataLst>
              <p:tags r:id="rId4"/>
            </p:custDataLst>
          </p:nvPr>
        </p:nvSpPr>
        <p:spPr>
          <a:xfrm>
            <a:off x="763381" y="3137508"/>
            <a:ext cx="2278952" cy="1840235"/>
          </a:xfrm>
          <a:prstGeom prst="rect">
            <a:avLst/>
          </a:prstGeom>
          <a:noFill/>
        </p:spPr>
        <p:txBody>
          <a:bodyPr wrap="square" rtlCol="0">
            <a:normAutofit fontScale="80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化学合成法：优点是制备简单成本低；缺点是反应条件苛刻产物纯度低</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
        <p:nvSpPr>
          <p:cNvPr id="1049614" name="矩形 6"/>
          <p:cNvSpPr/>
          <p:nvPr>
            <p:custDataLst>
              <p:tags r:id="rId5"/>
            </p:custDataLst>
          </p:nvPr>
        </p:nvSpPr>
        <p:spPr>
          <a:xfrm>
            <a:off x="3406984" y="2564143"/>
            <a:ext cx="2588675" cy="26182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sym typeface="Arial" pitchFamily="34" charset="0"/>
            </a:endParaRPr>
          </a:p>
        </p:txBody>
      </p:sp>
      <p:sp>
        <p:nvSpPr>
          <p:cNvPr id="1049616" name="矩形 11"/>
          <p:cNvSpPr/>
          <p:nvPr>
            <p:custDataLst>
              <p:tags r:id="rId6"/>
            </p:custDataLst>
          </p:nvPr>
        </p:nvSpPr>
        <p:spPr>
          <a:xfrm>
            <a:off x="3780724" y="2558403"/>
            <a:ext cx="531515" cy="27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sym typeface="Arial" pitchFamily="34" charset="0"/>
            </a:endParaRPr>
          </a:p>
        </p:txBody>
      </p:sp>
      <p:sp>
        <p:nvSpPr>
          <p:cNvPr id="1049618" name="TextBox 2"/>
          <p:cNvSpPr txBox="1"/>
          <p:nvPr>
            <p:custDataLst>
              <p:tags r:id="rId7"/>
            </p:custDataLst>
          </p:nvPr>
        </p:nvSpPr>
        <p:spPr>
          <a:xfrm>
            <a:off x="3561327" y="3137508"/>
            <a:ext cx="2278952" cy="1840235"/>
          </a:xfrm>
          <a:prstGeom prst="rect">
            <a:avLst/>
          </a:prstGeom>
          <a:noFill/>
        </p:spPr>
        <p:txBody>
          <a:bodyPr wrap="square" rtlCol="0">
            <a:normAutofit fontScale="80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物理合成法：优点是反应条件温和产物纯度高；缺点是制备复杂成本高</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
        <p:nvSpPr>
          <p:cNvPr id="1049620" name="矩形 33"/>
          <p:cNvSpPr/>
          <p:nvPr>
            <p:custDataLst>
              <p:tags r:id="rId8"/>
            </p:custDataLst>
          </p:nvPr>
        </p:nvSpPr>
        <p:spPr>
          <a:xfrm>
            <a:off x="6201104" y="2564143"/>
            <a:ext cx="2588675" cy="26182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sym typeface="Arial" pitchFamily="34" charset="0"/>
            </a:endParaRPr>
          </a:p>
        </p:txBody>
      </p:sp>
      <p:sp>
        <p:nvSpPr>
          <p:cNvPr id="1049622" name="矩形 37"/>
          <p:cNvSpPr/>
          <p:nvPr>
            <p:custDataLst>
              <p:tags r:id="rId9"/>
            </p:custDataLst>
          </p:nvPr>
        </p:nvSpPr>
        <p:spPr>
          <a:xfrm>
            <a:off x="6555710" y="2558403"/>
            <a:ext cx="531515" cy="27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sym typeface="Arial" pitchFamily="34" charset="0"/>
            </a:endParaRPr>
          </a:p>
        </p:txBody>
      </p:sp>
      <p:sp>
        <p:nvSpPr>
          <p:cNvPr id="1049624" name="TextBox 2"/>
          <p:cNvSpPr txBox="1"/>
          <p:nvPr>
            <p:custDataLst>
              <p:tags r:id="rId10"/>
            </p:custDataLst>
          </p:nvPr>
        </p:nvSpPr>
        <p:spPr>
          <a:xfrm>
            <a:off x="6356085" y="3137508"/>
            <a:ext cx="2278952" cy="1840235"/>
          </a:xfrm>
          <a:prstGeom prst="rect">
            <a:avLst/>
          </a:prstGeom>
          <a:noFill/>
        </p:spPr>
        <p:txBody>
          <a:bodyPr wrap="square" rtlCol="0">
            <a:normAutofit fontScale="80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生物合成法：优点是反应条件温和产物纯度高；缺点是制备复杂成本高</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
        <p:nvSpPr>
          <p:cNvPr id="1049626" name="矩形 34"/>
          <p:cNvSpPr/>
          <p:nvPr>
            <p:custDataLst>
              <p:tags r:id="rId11"/>
            </p:custDataLst>
          </p:nvPr>
        </p:nvSpPr>
        <p:spPr>
          <a:xfrm>
            <a:off x="8989484" y="2564143"/>
            <a:ext cx="2588675" cy="26182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sym typeface="Arial" pitchFamily="34" charset="0"/>
            </a:endParaRPr>
          </a:p>
        </p:txBody>
      </p:sp>
      <p:sp>
        <p:nvSpPr>
          <p:cNvPr id="1049628" name="矩形 38"/>
          <p:cNvSpPr/>
          <p:nvPr>
            <p:custDataLst>
              <p:tags r:id="rId12"/>
            </p:custDataLst>
          </p:nvPr>
        </p:nvSpPr>
        <p:spPr>
          <a:xfrm>
            <a:off x="9363224" y="2558403"/>
            <a:ext cx="531515" cy="27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sym typeface="Arial" pitchFamily="34" charset="0"/>
            </a:endParaRPr>
          </a:p>
        </p:txBody>
      </p:sp>
      <p:sp>
        <p:nvSpPr>
          <p:cNvPr id="1049630" name="TextBox 2"/>
          <p:cNvSpPr txBox="1"/>
          <p:nvPr>
            <p:custDataLst>
              <p:tags r:id="rId13"/>
            </p:custDataLst>
          </p:nvPr>
        </p:nvSpPr>
        <p:spPr>
          <a:xfrm>
            <a:off x="9144465" y="3137508"/>
            <a:ext cx="2278952" cy="1840235"/>
          </a:xfrm>
          <a:prstGeom prst="rect">
            <a:avLst/>
          </a:prstGeom>
          <a:noFill/>
        </p:spPr>
        <p:txBody>
          <a:bodyPr wrap="square" rtlCol="0">
            <a:normAutofit fontScale="80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复合合成法：优点是制备简单成本低；缺点是反应条件苛刻产物纯度低</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p:cNvGrpSpPr/>
        <p:nvPr/>
      </p:nvGrpSpPr>
      <p:grpSpPr>
        <a:xfrm>
          <a:off x="0" y="0"/>
          <a:ext cx="0" cy="0"/>
        </a:xfrm>
      </p:grpSpPr>
      <p:sp>
        <p:nvSpPr>
          <p:cNvPr id="1049682" name="文本占位符 2"/>
          <p:cNvSpPr>
            <a:spLocks noGrp="1"/>
          </p:cNvSpPr>
          <p:nvPr>
            <p:ph type="body" idx="2"/>
            <p:custDataLst>
              <p:tags r:id="rId2"/>
            </p:custDataLst>
          </p:nvPr>
        </p:nvSpPr>
        <p:spPr/>
        <p:txBody>
          <a:bodyPr>
            <a:normAutofit fontScale="96875"/>
          </a:bodyPr>
          <a:lstStyle/>
          <a:p>
            <a:r>
              <a:rPr lang="zh-CN" altLang="en-US"/>
              <a:t>PRT FOUR</a:t>
            </a:r>
            <a:endParaRPr lang="zh-CN" altLang="en-US"/>
          </a:p>
        </p:txBody>
      </p:sp>
      <p:sp>
        <p:nvSpPr>
          <p:cNvPr id="1049684" name="标题 6"/>
          <p:cNvSpPr>
            <a:spLocks noGrp="1"/>
          </p:cNvSpPr>
          <p:nvPr>
            <p:ph type="title" idx="1"/>
            <p:custDataLst>
              <p:tags r:id="rId3"/>
            </p:custDataLst>
          </p:nvPr>
        </p:nvSpPr>
        <p:spPr/>
        <p:txBody>
          <a:bodyPr>
            <a:normAutofit fontScale="93333"/>
          </a:bodyPr>
          <a:lstStyle/>
          <a:p>
            <a:r>
              <a:rPr lang="zh-CN" altLang="en-US"/>
              <a:t>纳米生物材料在医学领域的应用</a:t>
            </a:r>
            <a:endParaRPr lang="zh-CN" altLang="en-US"/>
          </a:p>
        </p:txBody>
      </p:sp>
    </p:spTree>
    <p:custDataLst>
      <p:tags r:id="rId4"/>
    </p:custData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3" name=""/>
        <p:cNvGrpSpPr/>
        <p:nvPr/>
      </p:nvGrpSpPr>
      <p:grpSpPr>
        <a:xfrm>
          <a:off x="0" y="0"/>
          <a:ext cx="0" cy="0"/>
        </a:xfrm>
      </p:grpSpPr>
      <p:sp>
        <p:nvSpPr>
          <p:cNvPr id="1049752" name="标题 2"/>
          <p:cNvSpPr>
            <a:spLocks noGrp="1"/>
          </p:cNvSpPr>
          <p:nvPr>
            <p:ph type="title" idx="5"/>
          </p:nvPr>
        </p:nvSpPr>
        <p:spPr/>
        <p:txBody>
          <a:bodyPr>
            <a:normAutofit fontScale="91667"/>
          </a:bodyPr>
          <a:lstStyle/>
          <a:p>
            <a:r>
              <a:rPr lang="zh-CN" altLang="en-US"/>
              <a:t>药物载体</a:t>
            </a:r>
            <a:endParaRPr lang="zh-CN" altLang="en-US"/>
          </a:p>
        </p:txBody>
      </p:sp>
      <p:sp>
        <p:nvSpPr>
          <p:cNvPr id="1049754" name="正文"/>
          <p:cNvSpPr txBox="1"/>
          <p:nvPr>
            <p:custDataLst>
              <p:tags r:id="rId2"/>
            </p:custDataLst>
          </p:nvPr>
        </p:nvSpPr>
        <p:spPr>
          <a:xfrm>
            <a:off x="3190387" y="5605697"/>
            <a:ext cx="5802070" cy="644201"/>
          </a:xfrm>
          <a:prstGeom prst="rect">
            <a:avLst/>
          </a:prstGeom>
          <a:noFill/>
        </p:spPr>
        <p:txBody>
          <a:bodyPr wrap="square" lIns="0" tIns="0" rIns="0" bIns="0" rtlCol="0" anchor="t" anchorCtr="0">
            <a:normAutofit fontScale="9285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ts val="600"/>
              </a:spcBef>
              <a:spcAft>
                <a:spcPts val="600"/>
              </a:spcAft>
              <a:buClrTx/>
              <a:buSzTx/>
              <a:buFontTx/>
            </a:pPr>
            <a:r>
              <a:rPr lang="zh-CN" altLang="en-US" sz="1400" spc="150">
                <a:solidFill>
                  <a:schemeClr val="tx1">
                    <a:lumMod val="65000"/>
                    <a:lumOff val="35000"/>
                  </a:schemeClr>
                </a:solidFill>
                <a:latin typeface="+mn-ea"/>
                <a:sym typeface="+mn-ea"/>
              </a:rPr>
              <a:t>纳米生物材料在药物载体中的挑战：如何提高纳米生物材料的生物相容性和靶向性如何降低纳米生物材料的毒性和副作用。</a:t>
            </a:r>
            <a:endParaRPr lang="zh-CN" altLang="en-US" sz="1400" spc="150">
              <a:solidFill>
                <a:schemeClr val="tx1">
                  <a:lumMod val="65000"/>
                  <a:lumOff val="35000"/>
                </a:schemeClr>
              </a:solidFill>
              <a:latin typeface="+mn-ea"/>
              <a:sym typeface="+mn-ea"/>
            </a:endParaRPr>
          </a:p>
        </p:txBody>
      </p:sp>
      <p:sp>
        <p:nvSpPr>
          <p:cNvPr id="1049756" name="标题"/>
          <p:cNvSpPr txBox="1"/>
          <p:nvPr>
            <p:custDataLst>
              <p:tags r:id="rId3"/>
            </p:custDataLst>
          </p:nvPr>
        </p:nvSpPr>
        <p:spPr>
          <a:xfrm>
            <a:off x="3190387" y="5141077"/>
            <a:ext cx="5802070" cy="429467"/>
          </a:xfrm>
          <a:prstGeom prst="rect">
            <a:avLst/>
          </a:prstGeom>
          <a:noFill/>
        </p:spPr>
        <p:txBody>
          <a:bodyPr wrap="square" lIns="0" tIns="0" rIns="0" bIns="0" rtlCol="0" anchor="b">
            <a:normAutofit fontScale="95455"/>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b="1"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lang="zh-CN" altLang="en-US" sz="2200" b="1"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758" name="正文"/>
          <p:cNvSpPr txBox="1"/>
          <p:nvPr>
            <p:custDataLst>
              <p:tags r:id="rId4"/>
            </p:custDataLst>
          </p:nvPr>
        </p:nvSpPr>
        <p:spPr>
          <a:xfrm>
            <a:off x="3194175" y="4389857"/>
            <a:ext cx="5802070" cy="644201"/>
          </a:xfrm>
          <a:prstGeom prst="rect">
            <a:avLst/>
          </a:prstGeom>
          <a:noFill/>
        </p:spPr>
        <p:txBody>
          <a:bodyPr wrap="square" lIns="0" tIns="0" rIns="0" bIns="0" rtlCol="0" anchor="t" anchorCtr="0">
            <a:normAutofit fontScale="9285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ts val="600"/>
              </a:spcBef>
              <a:spcAft>
                <a:spcPts val="600"/>
              </a:spcAft>
              <a:buClrTx/>
              <a:buSzTx/>
              <a:buFontTx/>
            </a:pPr>
            <a:r>
              <a:rPr lang="zh-CN" altLang="en-US" sz="1400" spc="150">
                <a:solidFill>
                  <a:schemeClr val="tx1">
                    <a:lumMod val="65000"/>
                    <a:lumOff val="35000"/>
                  </a:schemeClr>
                </a:solidFill>
                <a:latin typeface="+mn-ea"/>
                <a:sym typeface="+mn-ea"/>
              </a:rPr>
              <a:t>纳米生物材料在药物载体中的作用：提高药物的吸收率、降低药物的毒性、提高药物的疗效</a:t>
            </a:r>
            <a:endParaRPr lang="zh-CN" altLang="en-US" sz="1400" spc="150">
              <a:solidFill>
                <a:schemeClr val="tx1">
                  <a:lumMod val="65000"/>
                  <a:lumOff val="35000"/>
                </a:schemeClr>
              </a:solidFill>
              <a:latin typeface="+mn-ea"/>
              <a:sym typeface="+mn-ea"/>
            </a:endParaRPr>
          </a:p>
        </p:txBody>
      </p:sp>
      <p:sp>
        <p:nvSpPr>
          <p:cNvPr id="1049760" name="标题"/>
          <p:cNvSpPr txBox="1"/>
          <p:nvPr>
            <p:custDataLst>
              <p:tags r:id="rId5"/>
            </p:custDataLst>
          </p:nvPr>
        </p:nvSpPr>
        <p:spPr>
          <a:xfrm>
            <a:off x="3194175" y="3924605"/>
            <a:ext cx="5802070" cy="429467"/>
          </a:xfrm>
          <a:prstGeom prst="rect">
            <a:avLst/>
          </a:prstGeom>
          <a:noFill/>
        </p:spPr>
        <p:txBody>
          <a:bodyPr wrap="square" lIns="0" tIns="0" rIns="0" bIns="0" rtlCol="0" anchor="b">
            <a:normAutofit fontScale="95455"/>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b="1"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lang="zh-CN" altLang="en-US" sz="2200" b="1"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762" name="正文"/>
          <p:cNvSpPr txBox="1"/>
          <p:nvPr>
            <p:custDataLst>
              <p:tags r:id="rId6"/>
            </p:custDataLst>
          </p:nvPr>
        </p:nvSpPr>
        <p:spPr>
          <a:xfrm>
            <a:off x="3190387" y="1955651"/>
            <a:ext cx="5802070" cy="644201"/>
          </a:xfrm>
          <a:prstGeom prst="rect">
            <a:avLst/>
          </a:prstGeom>
          <a:noFill/>
        </p:spPr>
        <p:txBody>
          <a:bodyPr wrap="square" lIns="0" tIns="0" rIns="0" bIns="0" rtlCol="0" anchor="t" anchorCtr="0">
            <a:normAutofit fontScale="9285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ts val="600"/>
              </a:spcBef>
              <a:spcAft>
                <a:spcPts val="600"/>
              </a:spcAft>
              <a:buClrTx/>
              <a:buSzTx/>
              <a:buFontTx/>
            </a:pPr>
            <a:r>
              <a:rPr lang="zh-CN" altLang="en-US" sz="1400" spc="150">
                <a:solidFill>
                  <a:schemeClr val="tx1">
                    <a:lumMod val="65000"/>
                    <a:lumOff val="35000"/>
                  </a:schemeClr>
                </a:solidFill>
                <a:latin typeface="+mn-ea"/>
                <a:sym typeface="+mn-ea"/>
              </a:rPr>
              <a:t>纳米生物材料作为药物载体的优点：提高药物的稳定性、生物相容性和靶向性</a:t>
            </a:r>
            <a:endParaRPr lang="zh-CN" altLang="en-US" sz="1400" spc="150">
              <a:solidFill>
                <a:schemeClr val="tx1">
                  <a:lumMod val="65000"/>
                  <a:lumOff val="35000"/>
                </a:schemeClr>
              </a:solidFill>
              <a:latin typeface="+mn-ea"/>
              <a:sym typeface="+mn-ea"/>
            </a:endParaRPr>
          </a:p>
        </p:txBody>
      </p:sp>
      <p:sp>
        <p:nvSpPr>
          <p:cNvPr id="1049764" name="标题"/>
          <p:cNvSpPr txBox="1"/>
          <p:nvPr>
            <p:custDataLst>
              <p:tags r:id="rId7"/>
            </p:custDataLst>
          </p:nvPr>
        </p:nvSpPr>
        <p:spPr>
          <a:xfrm>
            <a:off x="3190387" y="1490400"/>
            <a:ext cx="5802070" cy="429467"/>
          </a:xfrm>
          <a:prstGeom prst="rect">
            <a:avLst/>
          </a:prstGeom>
          <a:noFill/>
        </p:spPr>
        <p:txBody>
          <a:bodyPr wrap="square" lIns="0" tIns="0" rIns="0" bIns="0" rtlCol="0" anchor="b">
            <a:normAutofit fontScale="95455"/>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b="1"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lang="zh-CN" altLang="en-US" sz="2200" b="1"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766" name="正文"/>
          <p:cNvSpPr txBox="1"/>
          <p:nvPr>
            <p:custDataLst>
              <p:tags r:id="rId8"/>
            </p:custDataLst>
          </p:nvPr>
        </p:nvSpPr>
        <p:spPr>
          <a:xfrm>
            <a:off x="3194175" y="3172754"/>
            <a:ext cx="5802070" cy="644201"/>
          </a:xfrm>
          <a:prstGeom prst="rect">
            <a:avLst/>
          </a:prstGeom>
          <a:noFill/>
        </p:spPr>
        <p:txBody>
          <a:bodyPr wrap="square" lIns="0" tIns="0" rIns="0" bIns="0" rtlCol="0" anchor="t" anchorCtr="0">
            <a:normAutofit fontScale="92857"/>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ts val="600"/>
              </a:spcBef>
              <a:spcAft>
                <a:spcPts val="600"/>
              </a:spcAft>
              <a:buClrTx/>
              <a:buSzTx/>
              <a:buFontTx/>
            </a:pPr>
            <a:r>
              <a:rPr lang="zh-CN" altLang="en-US" sz="1400" spc="150">
                <a:solidFill>
                  <a:schemeClr val="tx1">
                    <a:lumMod val="65000"/>
                    <a:lumOff val="35000"/>
                  </a:schemeClr>
                </a:solidFill>
                <a:latin typeface="+mn-ea"/>
                <a:sym typeface="+mn-ea"/>
              </a:rPr>
              <a:t>纳米生物材料在药物载体中的应用：纳米颗粒、纳米胶囊、纳米纤维等</a:t>
            </a:r>
            <a:endParaRPr lang="zh-CN" altLang="en-US" sz="1400" spc="150">
              <a:solidFill>
                <a:schemeClr val="tx1">
                  <a:lumMod val="65000"/>
                  <a:lumOff val="35000"/>
                </a:schemeClr>
              </a:solidFill>
              <a:latin typeface="+mn-ea"/>
              <a:sym typeface="+mn-ea"/>
            </a:endParaRPr>
          </a:p>
        </p:txBody>
      </p:sp>
      <p:sp>
        <p:nvSpPr>
          <p:cNvPr id="1049768" name="标题"/>
          <p:cNvSpPr txBox="1"/>
          <p:nvPr>
            <p:custDataLst>
              <p:tags r:id="rId9"/>
            </p:custDataLst>
          </p:nvPr>
        </p:nvSpPr>
        <p:spPr>
          <a:xfrm>
            <a:off x="3194175" y="2706871"/>
            <a:ext cx="5802070" cy="429467"/>
          </a:xfrm>
          <a:prstGeom prst="rect">
            <a:avLst/>
          </a:prstGeom>
          <a:noFill/>
        </p:spPr>
        <p:txBody>
          <a:bodyPr wrap="square" lIns="0" tIns="0" rIns="0" bIns="0" rtlCol="0" anchor="b">
            <a:normAutofit fontScale="95455"/>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b="1"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lang="zh-CN" altLang="en-US" sz="2200" b="1"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https://d.book118.com/297063066154006036</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4.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4"/>
  <p:tag name="KSO_WM_UNIT_INDEX" val="4"/>
  <p:tag name="KSO_WM_UNIT_LAYERLEVEL" val="1"/>
  <p:tag name="KSO_WM_UNIT_TYPE" val="i"/>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
  <p:tag name="KSO_WM_UNIT_INDEX" val="5"/>
  <p:tag name="KSO_WM_UNIT_LAYERLEVEL" val="1"/>
  <p:tag name="KSO_WM_UNIT_TYPE" val="i"/>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6"/>
  <p:tag name="KSO_WM_UNIT_INDEX" val="6"/>
  <p:tag name="KSO_WM_UNIT_LAYERLEVEL" val="1"/>
  <p:tag name="KSO_WM_UNIT_TYPE" val="i"/>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7"/>
  <p:tag name="KSO_WM_UNIT_INDEX" val="7"/>
  <p:tag name="KSO_WM_UNIT_LAYERLEVEL" val="1"/>
  <p:tag name="KSO_WM_UNIT_TYPE" val="i"/>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8"/>
  <p:tag name="KSO_WM_UNIT_INDEX" val="8"/>
  <p:tag name="KSO_WM_UNIT_LAYERLEVEL" val="1"/>
  <p:tag name="KSO_WM_UNIT_TYPE" val="i"/>
</p:tagLst>
</file>

<file path=ppt/tags/tag9.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10.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17"/>
</p:tagLst>
</file>

<file path=ppt/tags/tag11.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1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1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1"/>
  <p:tag name="KSO_WM_UNIT_INDEX" val="1"/>
  <p:tag name="KSO_WM_UNIT_LAYERLEVEL" val="1"/>
  <p:tag name="KSO_WM_UNIT_TYPE" val="i"/>
</p:tagLst>
</file>

<file path=ppt/tags/tag1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2"/>
  <p:tag name="KSO_WM_UNIT_INDEX" val="2"/>
  <p:tag name="KSO_WM_UNIT_LAYERLEVEL" val="1"/>
  <p:tag name="KSO_WM_UNIT_TYPE" val="i"/>
</p:tagLst>
</file>

<file path=ppt/tags/tag19.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3"/>
  <p:tag name="KSO_WM_UNIT_INDEX" val="3"/>
  <p:tag name="KSO_WM_UNIT_LAYERLEVEL" val="1"/>
  <p:tag name="KSO_WM_UNIT_TYPE" val="i"/>
</p:tagLst>
</file>

<file path=ppt/tags/tag2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4"/>
  <p:tag name="KSO_WM_UNIT_INDEX" val="4"/>
  <p:tag name="KSO_WM_UNIT_LAYERLEVEL" val="1"/>
  <p:tag name="KSO_WM_UNIT_TYPE" val="i"/>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b*1"/>
  <p:tag name="KSO_WM_UNIT_INDEX" val="1"/>
  <p:tag name="KSO_WM_UNIT_ISCONTENTSTITLE" val="0"/>
  <p:tag name="KSO_WM_UNIT_ISNUMDGMTITLE" val="0"/>
  <p:tag name="KSO_WM_UNIT_LAYERLEVEL" val="1"/>
  <p:tag name="KSO_WM_UNIT_NOCLEAR" val="0"/>
  <p:tag name="KSO_WM_UNIT_PRESET_TEXT" val="CONTENTS"/>
  <p:tag name="KSO_WM_UNIT_TYPE" val="b"/>
  <p:tag name="KSO_WM_UNIT_VALUE" val="17"/>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9.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30.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31.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32.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4"/>
  <p:tag name="KSO_WM_UNIT_INDEX" val="4"/>
  <p:tag name="KSO_WM_UNIT_LAYERLEVEL" val="1"/>
  <p:tag name="KSO_WM_UNIT_TYPE" val="i"/>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
  <p:tag name="KSO_WM_UNIT_INDEX" val="5"/>
  <p:tag name="KSO_WM_UNIT_LAYERLEVEL" val="1"/>
  <p:tag name="KSO_WM_UNIT_TYPE" val="i"/>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
  <p:tag name="KSO_WM_UNIT_INDEX" val="6"/>
  <p:tag name="KSO_WM_UNIT_LAYERLEVEL" val="1"/>
  <p:tag name="KSO_WM_UNIT_TYPE" val="i"/>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7"/>
  <p:tag name="KSO_WM_UNIT_INDEX" val="7"/>
  <p:tag name="KSO_WM_UNIT_LAYERLEVEL" val="1"/>
  <p:tag name="KSO_WM_UNIT_TYPE" val="i"/>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8"/>
  <p:tag name="KSO_WM_UNIT_INDEX" val="8"/>
  <p:tag name="KSO_WM_UNIT_LAYERLEVEL" val="1"/>
  <p:tag name="KSO_WM_UNIT_TYPE" val="i"/>
</p:tagLst>
</file>

<file path=ppt/tags/tag37.xml><?xml version="1.0" encoding="utf-8"?>
<p:tagLst xmlns:p="http://schemas.openxmlformats.org/presentationml/2006/main">
  <p:tag name="KSO_WM_BEAUTIFY_FLAG" val="#wm#"/>
  <p:tag name="KSO_WM_TAG_VERSION" val="1.0"/>
  <p:tag name="KSO_WM_UNIT_COMPATIBLE" val="1"/>
  <p:tag name="KSO_WM_UNIT_CONTENT_GROUP_TYPE" val="contentchip"/>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PART ONE"/>
  <p:tag name="KSO_WM_UNIT_TYPE" val="e"/>
  <p:tag name="KSO_WM_UNIT_VALUE" val="6"/>
</p:tagLst>
</file>

<file path=ppt/tags/tag38.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44.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4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i*1"/>
  <p:tag name="KSO_WM_UNIT_INDEX" val="1"/>
  <p:tag name="KSO_WM_UNIT_LAYERLEVEL" val="1"/>
  <p:tag name="KSO_WM_UNIT_TYPE" val="i"/>
</p:tagLst>
</file>

<file path=ppt/tags/tag4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i*2"/>
  <p:tag name="KSO_WM_UNIT_INDEX" val="2"/>
  <p:tag name="KSO_WM_UNIT_LAYERLEVEL" val="1"/>
  <p:tag name="KSO_WM_UNIT_TYPE" val="i"/>
</p:tagLst>
</file>

<file path=ppt/tags/tag4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i*3"/>
  <p:tag name="KSO_WM_UNIT_INDEX" val="3"/>
  <p:tag name="KSO_WM_UNIT_LAYERLEVEL" val="1"/>
  <p:tag name="KSO_WM_UNIT_TYPE" val="i"/>
</p:tagLst>
</file>

<file path=ppt/tags/tag4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i*4"/>
  <p:tag name="KSO_WM_UNIT_INDEX" val="4"/>
  <p:tag name="KSO_WM_UNIT_LAYERLEVEL" val="1"/>
  <p:tag name="KSO_WM_UNIT_TYPE" val="i"/>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5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5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1"/>
  <p:tag name="KSO_WM_UNIT_INDEX" val="1"/>
  <p:tag name="KSO_WM_UNIT_LAYERLEVEL" val="1"/>
  <p:tag name="KSO_WM_UNIT_TYPE" val="i"/>
</p:tagLst>
</file>

<file path=ppt/tags/tag5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2"/>
  <p:tag name="KSO_WM_UNIT_INDEX" val="2"/>
  <p:tag name="KSO_WM_UNIT_LAYERLEVEL" val="1"/>
  <p:tag name="KSO_WM_UNIT_TYPE" val="i"/>
</p:tagLst>
</file>

<file path=ppt/tags/tag59.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3"/>
  <p:tag name="KSO_WM_UNIT_INDEX" val="3"/>
  <p:tag name="KSO_WM_UNIT_LAYERLEVEL" val="1"/>
  <p:tag name="KSO_WM_UNIT_TYPE" val="i"/>
</p:tagLst>
</file>

<file path=ppt/tags/tag6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4"/>
  <p:tag name="KSO_WM_UNIT_INDEX" val="4"/>
  <p:tag name="KSO_WM_UNIT_LAYERLEVEL" val="1"/>
  <p:tag name="KSO_WM_UNIT_TYPE" val="i"/>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64.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6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1"/>
  <p:tag name="KSO_WM_UNIT_INDEX" val="1"/>
  <p:tag name="KSO_WM_UNIT_LAYERLEVEL" val="1"/>
  <p:tag name="KSO_WM_UNIT_TYPE" val="i"/>
</p:tagLst>
</file>

<file path=ppt/tags/tag6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2"/>
  <p:tag name="KSO_WM_UNIT_INDEX" val="2"/>
  <p:tag name="KSO_WM_UNIT_LAYERLEVEL" val="1"/>
  <p:tag name="KSO_WM_UNIT_TYPE" val="i"/>
</p:tagLst>
</file>

<file path=ppt/tags/tag6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3"/>
  <p:tag name="KSO_WM_UNIT_INDEX" val="3"/>
  <p:tag name="KSO_WM_UNIT_LAYERLEVEL" val="1"/>
  <p:tag name="KSO_WM_UNIT_TYPE" val="i"/>
</p:tagLst>
</file>

<file path=ppt/tags/tag6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4"/>
  <p:tag name="KSO_WM_UNIT_INDEX" val="4"/>
  <p:tag name="KSO_WM_UNIT_LAYERLEVEL" val="1"/>
  <p:tag name="KSO_WM_UNIT_TYPE" val="i"/>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3"/>
  <p:tag name="KSO_WM_UNIT_INDEX" val="3"/>
  <p:tag name="KSO_WM_UNIT_LAYERLEVEL" val="1"/>
  <p:tag name="KSO_WM_UNIT_TYPE" val="i"/>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2"/>
  <p:tag name="KSO_WM_UNIT_INDEX" val="2"/>
  <p:tag name="KSO_WM_UNIT_LAYERLEVEL" val="1"/>
  <p:tag name="KSO_WM_UNIT_TYPE" val="i"/>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1"/>
  <p:tag name="KSO_WM_UNIT_INDEX" val="1"/>
  <p:tag name="KSO_WM_UNIT_LAYERLEVEL" val="1"/>
  <p:tag name="KSO_WM_UNIT_TYPE" val="i"/>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TYPE" val="i"/>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2"/>
  <p:tag name="KSO_WM_UNIT_INDEX" val="2"/>
  <p:tag name="KSO_WM_UNIT_LAYERLEVEL" val="1"/>
  <p:tag name="KSO_WM_UNIT_TYPE" val="i"/>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3"/>
  <p:tag name="KSO_WM_UNIT_INDEX" val="3"/>
  <p:tag name="KSO_WM_UNIT_LAYERLEVEL" val="1"/>
  <p:tag name="KSO_WM_UNIT_TYPE" val="i"/>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8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1"/>
  <p:tag name="KSO_WM_UNIT_INDEX" val="1"/>
  <p:tag name="KSO_WM_UNIT_LAYERLEVEL" val="1"/>
  <p:tag name="KSO_WM_UNIT_TYPE" val="i"/>
</p:tagLst>
</file>

<file path=ppt/tags/tag8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2"/>
  <p:tag name="KSO_WM_UNIT_INDEX" val="2"/>
  <p:tag name="KSO_WM_UNIT_LAYERLEVEL" val="1"/>
  <p:tag name="KSO_WM_UNIT_TYPE" val="i"/>
</p:tagLst>
</file>

<file path=ppt/tags/tag8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3"/>
  <p:tag name="KSO_WM_UNIT_INDEX" val="3"/>
  <p:tag name="KSO_WM_UNIT_LAYERLEVEL" val="1"/>
  <p:tag name="KSO_WM_UNIT_TYPE" val="i"/>
</p:tagLst>
</file>

<file path=ppt/tags/tag8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4"/>
  <p:tag name="KSO_WM_UNIT_INDEX" val="4"/>
  <p:tag name="KSO_WM_UNIT_LAYERLEVEL" val="1"/>
  <p:tag name="KSO_WM_UNIT_TYPE" val="i"/>
</p:tagLst>
</file>

<file path=ppt/tags/tag89.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选择预设副标题"/>
  <p:tag name="KSO_WM_UNIT_TYPE" val="b"/>
  <p:tag name="KSO_WM_UNIT_VALUE" val="17"/>
</p:tagLst>
</file>

<file path=ppt/tags/tag9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94.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95.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96.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97.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i*4"/>
  <p:tag name="KSO_WM_UNIT_INDEX" val="4"/>
  <p:tag name="KSO_WM_UNIT_LAYERLEVEL" val="1"/>
  <p:tag name="KSO_WM_UNIT_TYPE" val="i"/>
</p:tagLst>
</file>

<file path=ppt/tags/tag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
  <p:tag name="KSO_WM_UNIT_INDEX" val="5"/>
  <p:tag name="KSO_WM_UNIT_LAYERLEVEL" val="1"/>
  <p:tag name="KSO_WM_UNIT_TYPE" val="i"/>
</p:tagLst>
</file>

<file path=ppt/tags/tag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
  <p:tag name="KSO_WM_UNIT_INDEX" val="6"/>
  <p:tag name="KSO_WM_UNIT_LAYERLEVEL" val="1"/>
  <p:tag name="KSO_WM_UNIT_TYPE" val="i"/>
</p:tagLst>
</file>

<file path=ppt/tags/tag1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7"/>
  <p:tag name="KSO_WM_UNIT_INDEX" val="7"/>
  <p:tag name="KSO_WM_UNIT_LAYERLEVEL" val="1"/>
  <p:tag name="KSO_WM_UNIT_TYPE" val="i"/>
</p:tagLst>
</file>

<file path=ppt/tags/tag1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8"/>
  <p:tag name="KSO_WM_UNIT_INDEX" val="8"/>
  <p:tag name="KSO_WM_UNIT_LAYERLEVEL" val="1"/>
  <p:tag name="KSO_WM_UNIT_TYPE" val="i"/>
</p:tagLst>
</file>

<file path=ppt/tags/tag102.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103.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THANKS"/>
  <p:tag name="KSO_WM_UNIT_TYPE" val="a"/>
  <p:tag name="KSO_WM_UNIT_VALUE" val="10"/>
</p:tagLst>
</file>

<file path=ppt/tags/tag1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0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10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2"/>
  <p:tag name="KSO_WM_UNIT_INDEX" val="2"/>
  <p:tag name="KSO_WM_UNIT_LAYERLEVEL" val="1"/>
  <p:tag name="KSO_WM_UNIT_TYPE" val="i"/>
</p:tagLst>
</file>

<file path=ppt/tags/tag109.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3"/>
  <p:tag name="KSO_WM_UNIT_INDEX" val="3"/>
  <p:tag name="KSO_WM_UNIT_LAYERLEVEL" val="1"/>
  <p:tag name="KSO_WM_UNIT_TYPE" val="i"/>
</p:tagLst>
</file>

<file path=ppt/tags/tag11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4"/>
  <p:tag name="KSO_WM_UNIT_INDEX" val="4"/>
  <p:tag name="KSO_WM_UNIT_LAYERLEVEL" val="1"/>
  <p:tag name="KSO_WM_UNIT_TYPE" val="i"/>
</p:tagLst>
</file>

<file path=ppt/tags/tag1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14.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_0**"/>
  <p:tag name="KSO_WM_UNIT_LAYERLEVEL" val="1"/>
</p:tagLst>
</file>

<file path=ppt/tags/tag115.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_0**"/>
  <p:tag name="KSO_WM_UNIT_LAYERLEVEL" val="1"/>
</p:tagLst>
</file>

<file path=ppt/tags/tag116.xml><?xml version="1.0" encoding="utf-8"?>
<p:tagLst xmlns:p="http://schemas.openxmlformats.org/presentationml/2006/main">
  <p:tag name="KSO_WM_BEAUTIFY_FLAG" val="#wm#"/>
  <p:tag name="KSO_WM_TAG_VERSION" val="1.0"/>
  <p:tag name="KSO_WM_TEMPLATE_CATEGORY" val="custom"/>
  <p:tag name="KSO_WM_TEMPLATE_COLOR_TYPE" val="0"/>
  <p:tag name="KSO_WM_TEMPLATE_INDEX" val="20230303"/>
  <p:tag name="KSO_WM_TEMPLATE_MASTER_TYPE" val="0"/>
  <p:tag name="KSO_WM_TEMPLATE_SUBCATEGORY" val="29"/>
  <p:tag name="KSO_WM_TEMPLATE_THUMBS_INDEX" val="1、9"/>
</p:tagLst>
</file>

<file path=ppt/tags/tag117.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CONTENT_GROUP_TYPE" val="contentchip"/>
  <p:tag name="KSO_WM_UNIT_DIAGRAM_ISNUMVISUAL" val="0"/>
  <p:tag name="KSO_WM_UNIT_DIAGRAM_ISREFERUNIT" val="0"/>
  <p:tag name="KSO_WM_UNIT_HIGHLIGHT" val="0"/>
  <p:tag name="KSO_WM_UNIT_ID" val="custom20230303_1*f*1"/>
  <p:tag name="KSO_WM_UNIT_INDEX" val="1"/>
  <p:tag name="KSO_WM_UNIT_LAYERLEVEL" val="1"/>
  <p:tag name="KSO_WM_UNIT_NOCLEAR" val="0"/>
  <p:tag name="KSO_WM_UNIT_PRESET_TEXT" val="汇报人：WPS"/>
  <p:tag name="KSO_WM_UNIT_SUBTYPE" val="b"/>
  <p:tag name="KSO_WM_UNIT_TYPE" val="f"/>
  <p:tag name="KSO_WM_UNIT_VALUE" val="60"/>
</p:tagLst>
</file>

<file path=ppt/tags/tag118.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CONTENT_GROUP_TYPE" val="contentchip"/>
  <p:tag name="KSO_WM_UNIT_DIAGRAM_ISNUMVISUAL" val="0"/>
  <p:tag name="KSO_WM_UNIT_DIAGRAM_ISREFERUNIT" val="0"/>
  <p:tag name="KSO_WM_UNIT_HIGHLIGHT" val="0"/>
  <p:tag name="KSO_WM_UNIT_ID" val="custom20230303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17"/>
</p:tagLst>
</file>

<file path=ppt/tags/tag119.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CONTENT_GROUP_TYPE" val="contentchip"/>
  <p:tag name="KSO_WM_UNIT_DIAGRAM_ISNUMVISUAL" val="0"/>
  <p:tag name="KSO_WM_UNIT_DIAGRAM_ISREFERUNIT" val="0"/>
  <p:tag name="KSO_WM_UNIT_HIGHLIGHT" val="0"/>
  <p:tag name="KSO_WM_UNIT_ID" val="custom20230303_1*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120.xml><?xml version="1.0" encoding="utf-8"?>
<p:tagLst xmlns:p="http://schemas.openxmlformats.org/presentationml/2006/main">
  <p:tag name="KSO_WM_BEAUTIFY_FLAG" val="#wm#"/>
  <p:tag name="KSO_WM_SLIDE_CONTENT_AREA" val="{&quot;left&quot;:&quot;81.45&quot;,&quot;top&quot;:&quot;106.8&quot;,&quot;width&quot;:&quot;739.1&quot;,&quot;height&quot;:&quot;290.25&quot;}"/>
  <p:tag name="KSO_WM_SLIDE_ID" val="custom20230303_1"/>
  <p:tag name="KSO_WM_SLIDE_INDEX" val="1"/>
  <p:tag name="KSO_WM_SLIDE_ITEM_CNT" val="0"/>
  <p:tag name="KSO_WM_SLIDE_LAYOUT" val="a_b_f"/>
  <p:tag name="KSO_WM_SLIDE_LAYOUT_CNT" val="1_1_1"/>
  <p:tag name="KSO_WM_SLIDE_SUBTYPE" val="pureTxt"/>
  <p:tag name="KSO_WM_SLIDE_TYPE" val="title"/>
  <p:tag name="KSO_WM_TAG_VERSION" val="1.0"/>
  <p:tag name="KSO_WM_TEMPLATE_CATEGORY" val="custom"/>
  <p:tag name="KSO_WM_TEMPLATE_COLOR_TYPE" val="0"/>
  <p:tag name="KSO_WM_TEMPLATE_INDEX" val="20230303"/>
  <p:tag name="KSO_WM_TEMPLATE_MASTER_TYPE" val="0"/>
  <p:tag name="KSO_WM_TEMPLATE_SUBCATEGORY" val="29"/>
  <p:tag name="KSO_WM_TEMPLATE_THUMBS_INDEX" val="1、9"/>
</p:tagLst>
</file>

<file path=ppt/tags/tag121.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b*1"/>
  <p:tag name="KSO_WM_UNIT_INDEX" val="1"/>
  <p:tag name="KSO_WM_UNIT_ISCONTENTSTITLE" val="0"/>
  <p:tag name="KSO_WM_UNIT_ISNUMDGMTITLE" val="0"/>
  <p:tag name="KSO_WM_UNIT_LAYERLEVEL" val="1"/>
  <p:tag name="KSO_WM_UNIT_NOCLEAR" val="0"/>
  <p:tag name="KSO_WM_UNIT_PRESET_TEXT" val="CONTENTS"/>
  <p:tag name="KSO_WM_UNIT_TYPE" val="b"/>
  <p:tag name="KSO_WM_UNIT_VALUE" val="17"/>
</p:tagLst>
</file>

<file path=ppt/tags/tag122.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123.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1_1"/>
  <p:tag name="KSO_WM_UNIT_INDEX" val="1_1_1"/>
  <p:tag name="KSO_WM_UNIT_LAYERLEVEL" val="1_1_1"/>
  <p:tag name="KSO_WM_UNIT_TYPE" val="l_h_i"/>
</p:tagLst>
</file>

<file path=ppt/tags/tag12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1_2"/>
  <p:tag name="KSO_WM_UNIT_INDEX" val="1_1_2"/>
  <p:tag name="KSO_WM_UNIT_LAYERLEVEL" val="1_1_1"/>
  <p:tag name="KSO_WM_UNIT_PRESET_TEXT" val="01."/>
  <p:tag name="KSO_WM_UNIT_SUBTYPE" val="d"/>
  <p:tag name="KSO_WM_UNIT_TYPE" val="l_h_i"/>
</p:tagLst>
</file>

<file path=ppt/tags/tag12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a*1_1_1"/>
  <p:tag name="KSO_WM_UNIT_INDEX" val="1_1_1"/>
  <p:tag name="KSO_WM_UNIT_ISCONTENTSTITLE" val="0"/>
  <p:tag name="KSO_WM_UNIT_ISNUMDGMTITLE" val="0"/>
  <p:tag name="KSO_WM_UNIT_LAYERLEVEL" val="1_1_1"/>
  <p:tag name="KSO_WM_UNIT_NOCLEAR" val="0"/>
  <p:tag name="KSO_WM_UNIT_PRESET_TEXT" val="添加 目录文本"/>
  <p:tag name="KSO_WM_UNIT_TYPE" val="l_h_a"/>
  <p:tag name="KSO_WM_UNIT_VALUE" val="12"/>
</p:tagLst>
</file>

<file path=ppt/tags/tag12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2_1"/>
  <p:tag name="KSO_WM_UNIT_INDEX" val="1_2_1"/>
  <p:tag name="KSO_WM_UNIT_LAYERLEVEL" val="1_1_1"/>
  <p:tag name="KSO_WM_UNIT_TYPE" val="l_h_i"/>
</p:tagLst>
</file>

<file path=ppt/tags/tag12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2_2"/>
  <p:tag name="KSO_WM_UNIT_INDEX" val="1_2_2"/>
  <p:tag name="KSO_WM_UNIT_LAYERLEVEL" val="1_1_1"/>
  <p:tag name="KSO_WM_UNIT_PRESET_TEXT" val="02."/>
  <p:tag name="KSO_WM_UNIT_SUBTYPE" val="d"/>
  <p:tag name="KSO_WM_UNIT_TYPE" val="l_h_i"/>
</p:tagLst>
</file>

<file path=ppt/tags/tag12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a*1_2_1"/>
  <p:tag name="KSO_WM_UNIT_INDEX" val="1_2_1"/>
  <p:tag name="KSO_WM_UNIT_ISCONTENTSTITLE" val="0"/>
  <p:tag name="KSO_WM_UNIT_ISNUMDGMTITLE" val="0"/>
  <p:tag name="KSO_WM_UNIT_LAYERLEVEL" val="1_1_1"/>
  <p:tag name="KSO_WM_UNIT_NOCLEAR" val="0"/>
  <p:tag name="KSO_WM_UNIT_PRESET_TEXT" val="添加 目录标题"/>
  <p:tag name="KSO_WM_UNIT_TYPE" val="l_h_a"/>
  <p:tag name="KSO_WM_UNIT_VALUE" val="12"/>
</p:tagLst>
</file>

<file path=ppt/tags/tag129.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3_1"/>
  <p:tag name="KSO_WM_UNIT_INDEX" val="1_3_1"/>
  <p:tag name="KSO_WM_UNIT_LAYERLEVEL" val="1_1_1"/>
  <p:tag name="KSO_WM_UNIT_TYPE" val="l_h_i"/>
</p:tagLst>
</file>

<file path=ppt/tags/tag13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3_2"/>
  <p:tag name="KSO_WM_UNIT_INDEX" val="1_3_2"/>
  <p:tag name="KSO_WM_UNIT_LAYERLEVEL" val="1_1_1"/>
  <p:tag name="KSO_WM_UNIT_PRESET_TEXT" val="03."/>
  <p:tag name="KSO_WM_UNIT_SUBTYPE" val="d"/>
  <p:tag name="KSO_WM_UNIT_TYPE" val="l_h_i"/>
</p:tagLst>
</file>

<file path=ppt/tags/tag13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a*1_3_1"/>
  <p:tag name="KSO_WM_UNIT_INDEX" val="1_3_1"/>
  <p:tag name="KSO_WM_UNIT_ISCONTENTSTITLE" val="0"/>
  <p:tag name="KSO_WM_UNIT_ISNUMDGMTITLE" val="0"/>
  <p:tag name="KSO_WM_UNIT_LAYERLEVEL" val="1_1_1"/>
  <p:tag name="KSO_WM_UNIT_NOCLEAR" val="0"/>
  <p:tag name="KSO_WM_UNIT_PRESET_TEXT" val="添加 目录文本"/>
  <p:tag name="KSO_WM_UNIT_TYPE" val="l_h_a"/>
  <p:tag name="KSO_WM_UNIT_VALUE" val="12"/>
</p:tagLst>
</file>

<file path=ppt/tags/tag132.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4_1"/>
  <p:tag name="KSO_WM_UNIT_INDEX" val="1_4_1"/>
  <p:tag name="KSO_WM_UNIT_LAYERLEVEL" val="1_1_1"/>
  <p:tag name="KSO_WM_UNIT_TYPE" val="l_h_i"/>
</p:tagLst>
</file>

<file path=ppt/tags/tag13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4_2"/>
  <p:tag name="KSO_WM_UNIT_INDEX" val="1_4_2"/>
  <p:tag name="KSO_WM_UNIT_LAYERLEVEL" val="1_1_1"/>
  <p:tag name="KSO_WM_UNIT_PRESET_TEXT" val="04."/>
  <p:tag name="KSO_WM_UNIT_SUBTYPE" val="d"/>
  <p:tag name="KSO_WM_UNIT_TYPE" val="l_h_i"/>
</p:tagLst>
</file>

<file path=ppt/tags/tag13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a*1_4_1"/>
  <p:tag name="KSO_WM_UNIT_INDEX" val="1_4_1"/>
  <p:tag name="KSO_WM_UNIT_ISCONTENTSTITLE" val="0"/>
  <p:tag name="KSO_WM_UNIT_ISNUMDGMTITLE" val="0"/>
  <p:tag name="KSO_WM_UNIT_LAYERLEVEL" val="1_1_1"/>
  <p:tag name="KSO_WM_UNIT_NOCLEAR" val="0"/>
  <p:tag name="KSO_WM_UNIT_PRESET_TEXT" val="添加 目录文本"/>
  <p:tag name="KSO_WM_UNIT_TYPE" val="l_h_a"/>
  <p:tag name="KSO_WM_UNIT_VALUE" val="12"/>
</p:tagLst>
</file>

<file path=ppt/tags/tag13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5_1"/>
  <p:tag name="KSO_WM_UNIT_INDEX" val="1_5_1"/>
  <p:tag name="KSO_WM_UNIT_LAYERLEVEL" val="1_1_1"/>
  <p:tag name="KSO_WM_UNIT_TYPE" val="l_h_i"/>
</p:tagLst>
</file>

<file path=ppt/tags/tag13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5_2"/>
  <p:tag name="KSO_WM_UNIT_INDEX" val="1_5_2"/>
  <p:tag name="KSO_WM_UNIT_LAYERLEVEL" val="1_1_1"/>
  <p:tag name="KSO_WM_UNIT_PRESET_TEXT" val="05."/>
  <p:tag name="KSO_WM_UNIT_SUBTYPE" val="d"/>
  <p:tag name="KSO_WM_UNIT_TYPE" val="l_h_i"/>
</p:tagLst>
</file>

<file path=ppt/tags/tag13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a*1_5_1"/>
  <p:tag name="KSO_WM_UNIT_INDEX" val="1_5_1"/>
  <p:tag name="KSO_WM_UNIT_ISCONTENTSTITLE" val="0"/>
  <p:tag name="KSO_WM_UNIT_ISNUMDGMTITLE" val="0"/>
  <p:tag name="KSO_WM_UNIT_LAYERLEVEL" val="1_1_1"/>
  <p:tag name="KSO_WM_UNIT_NOCLEAR" val="0"/>
  <p:tag name="KSO_WM_UNIT_PRESET_TEXT" val="添加 目录文本"/>
  <p:tag name="KSO_WM_UNIT_TYPE" val="l_h_a"/>
  <p:tag name="KSO_WM_UNIT_VALUE" val="12"/>
</p:tagLst>
</file>

<file path=ppt/tags/tag138.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6_1"/>
  <p:tag name="KSO_WM_UNIT_INDEX" val="1_6_1"/>
  <p:tag name="KSO_WM_UNIT_LAYERLEVEL" val="1_1_1"/>
  <p:tag name="KSO_WM_UNIT_TYPE" val="l_h_i"/>
</p:tagLst>
</file>

<file path=ppt/tags/tag13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6_2"/>
  <p:tag name="KSO_WM_UNIT_INDEX" val="1_6_2"/>
  <p:tag name="KSO_WM_UNIT_LAYERLEVEL" val="1_1_1"/>
  <p:tag name="KSO_WM_UNIT_PRESET_TEXT" val="06."/>
  <p:tag name="KSO_WM_UNIT_SUBTYPE" val="d"/>
  <p:tag name="KSO_WM_UNIT_TYPE" val="l_h_i"/>
</p:tagLst>
</file>

<file path=ppt/tags/tag14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a*1_6_1"/>
  <p:tag name="KSO_WM_UNIT_INDEX" val="1_6_1"/>
  <p:tag name="KSO_WM_UNIT_ISCONTENTSTITLE" val="0"/>
  <p:tag name="KSO_WM_UNIT_ISNUMDGMTITLE" val="0"/>
  <p:tag name="KSO_WM_UNIT_LAYERLEVEL" val="1_1_1"/>
  <p:tag name="KSO_WM_UNIT_NOCLEAR" val="0"/>
  <p:tag name="KSO_WM_UNIT_PRESET_TEXT" val="添加 目录文本"/>
  <p:tag name="KSO_WM_UNIT_TYPE" val="l_h_a"/>
  <p:tag name="KSO_WM_UNIT_VALUE" val="12"/>
</p:tagLst>
</file>

<file path=ppt/tags/tag141.xml><?xml version="1.0" encoding="utf-8"?>
<p:tagLst xmlns:p="http://schemas.openxmlformats.org/presentationml/2006/main">
  <p:tag name="KSO_WM_BEAUTIFY_FLAG" val="#wm#"/>
  <p:tag name="KSO_WM_DIAGRAM_GROUP_CODE" val="l1-1"/>
  <p:tag name="KSO_WM_SLIDE_DIAGTYPE" val="l"/>
  <p:tag name="KSO_WM_SLIDE_ID" val="custom20230303_6"/>
  <p:tag name="KSO_WM_SLIDE_INDEX" val="6"/>
  <p:tag name="KSO_WM_SLIDE_ITEM_CNT" val="6"/>
  <p:tag name="KSO_WM_SLIDE_LAYOUT" val="a_b_l"/>
  <p:tag name="KSO_WM_SLIDE_LAYOUT_CNT" val="1_1_1"/>
  <p:tag name="KSO_WM_SLIDE_SUBTYPE" val="diag"/>
  <p:tag name="KSO_WM_SLIDE_TYPE" val="contents"/>
  <p:tag name="KSO_WM_TAG_VERSION" val="1.0"/>
  <p:tag name="KSO_WM_TEMPLATE_CATEGORY" val="custom"/>
  <p:tag name="KSO_WM_TEMPLATE_COLOR_TYPE" val="0"/>
  <p:tag name="KSO_WM_TEMPLATE_INDEX" val="20230303"/>
  <p:tag name="KSO_WM_TEMPLATE_MASTER_TYPE" val="0"/>
  <p:tag name="KSO_WM_TEMPLATE_SUBCATEGORY" val="29"/>
</p:tagLst>
</file>

<file path=ppt/tags/tag142.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1"/>
  <p:tag name="KSO_WM_UNIT_CONTENT_GROUP_TYPE" val="contentchip"/>
  <p:tag name="KSO_WM_UNIT_DIAGRAM_ISNUMVISUAL" val="0"/>
  <p:tag name="KSO_WM_UNIT_DIAGRAM_ISREFERUNIT" val="0"/>
  <p:tag name="KSO_WM_UNIT_HIGHLIGHT" val="0"/>
  <p:tag name="KSO_WM_UNIT_ID" val="custom20230303_7*e*1"/>
  <p:tag name="KSO_WM_UNIT_INDEX" val="1"/>
  <p:tag name="KSO_WM_UNIT_LAYERLEVEL" val="1"/>
  <p:tag name="KSO_WM_UNIT_NOCLEAR" val="0"/>
  <p:tag name="KSO_WM_UNIT_PRESET_TEXT" val="PART ONE"/>
  <p:tag name="KSO_WM_UNIT_TYPE" val="e"/>
  <p:tag name="KSO_WM_UNIT_VALUE" val="6"/>
</p:tagLst>
</file>

<file path=ppt/tags/tag143.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CONTENT_GROUP_TYPE" val="contentchip"/>
  <p:tag name="KSO_WM_UNIT_DIAGRAM_ISNUMVISUAL" val="0"/>
  <p:tag name="KSO_WM_UNIT_DIAGRAM_ISREFERUNIT" val="0"/>
  <p:tag name="KSO_WM_UNIT_HIGHLIGHT" val="0"/>
  <p:tag name="KSO_WM_UNIT_ID" val="custom20230303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44.xml><?xml version="1.0" encoding="utf-8"?>
<p:tagLst xmlns:p="http://schemas.openxmlformats.org/presentationml/2006/main">
  <p:tag name="KSO_WM_BEAUTIFY_FLAG" val="#wm#"/>
  <p:tag name="KSO_WM_SLIDE_CONTENT_AREA" val="{&quot;left&quot;:&quot;302.25&quot;,&quot;top&quot;:&quot;73.85&quot;,&quot;width&quot;:&quot;540.55&quot;,&quot;height&quot;:&quot;290.25&quot;}"/>
  <p:tag name="KSO_WM_SLIDE_ID" val="custom20230303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303"/>
  <p:tag name="KSO_WM_TEMPLATE_MASTER_TYPE" val="0"/>
  <p:tag name="KSO_WM_TEMPLATE_SUBCATEGORY" val="29"/>
</p:tagLst>
</file>

<file path=ppt/tags/tag145.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1"/>
  <p:tag name="KSO_WM_UNIT_CONTENT_GROUP_TYPE" val="contentchip"/>
  <p:tag name="KSO_WM_UNIT_DIAGRAM_ISNUMVISUAL" val="0"/>
  <p:tag name="KSO_WM_UNIT_DIAGRAM_ISREFERUNIT" val="0"/>
  <p:tag name="KSO_WM_UNIT_HIGHLIGHT" val="0"/>
  <p:tag name="KSO_WM_UNIT_ID" val="custom20230303_7*e*1"/>
  <p:tag name="KSO_WM_UNIT_INDEX" val="1"/>
  <p:tag name="KSO_WM_UNIT_LAYERLEVEL" val="1"/>
  <p:tag name="KSO_WM_UNIT_NOCLEAR" val="0"/>
  <p:tag name="KSO_WM_UNIT_PRESET_TEXT" val="PART TWO"/>
  <p:tag name="KSO_WM_UNIT_TYPE" val="e"/>
  <p:tag name="KSO_WM_UNIT_VALUE" val="6"/>
</p:tagLst>
</file>

<file path=ppt/tags/tag146.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CONTENT_GROUP_TYPE" val="contentchip"/>
  <p:tag name="KSO_WM_UNIT_DIAGRAM_ISNUMVISUAL" val="0"/>
  <p:tag name="KSO_WM_UNIT_DIAGRAM_ISREFERUNIT" val="0"/>
  <p:tag name="KSO_WM_UNIT_HIGHLIGHT" val="0"/>
  <p:tag name="KSO_WM_UNIT_ID" val="custom20230303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47.xml><?xml version="1.0" encoding="utf-8"?>
<p:tagLst xmlns:p="http://schemas.openxmlformats.org/presentationml/2006/main">
  <p:tag name="KSO_WM_BEAUTIFY_FLAG" val="#wm#"/>
  <p:tag name="KSO_WM_SLIDE_CONTENT_AREA" val="{&quot;left&quot;:&quot;302.25&quot;,&quot;top&quot;:&quot;73.85&quot;,&quot;width&quot;:&quot;540.55&quot;,&quot;height&quot;:&quot;290.25&quot;}"/>
  <p:tag name="KSO_WM_SLIDE_ID" val="custom20230303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303"/>
  <p:tag name="KSO_WM_TEMPLATE_MASTER_TYPE" val="0"/>
  <p:tag name="KSO_WM_TEMPLATE_SUBCATEGORY" val="29"/>
</p:tagLst>
</file>

<file path=ppt/tags/tag14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5"/>
  <p:tag name="KSO_WM_UNIT_HIGHLIGHT" val="0"/>
  <p:tag name="KSO_WM_UNIT_ID" val="diagram20231485_4*l_h_i*1_1_1"/>
  <p:tag name="KSO_WM_UNIT_INDEX" val="1_1_1"/>
  <p:tag name="KSO_WM_UNIT_LAYERLEVEL" val="1_1_1"/>
  <p:tag name="KSO_WM_UNIT_PRESET_TEXT" val="添加标题"/>
  <p:tag name="KSO_WM_UNIT_TYPE" val="l_h_i"/>
</p:tagLst>
</file>

<file path=ppt/tags/tag149.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6"/>
  <p:tag name="KSO_WM_UNIT_HIGHLIGHT" val="0"/>
  <p:tag name="KSO_WM_UNIT_ID" val="diagram20231485_4*l_h_i*1_2_1"/>
  <p:tag name="KSO_WM_UNIT_INDEX" val="1_2_1"/>
  <p:tag name="KSO_WM_UNIT_LAYERLEVEL" val="1_1_1"/>
  <p:tag name="KSO_WM_UNIT_PRESET_TEXT" val="添加标题"/>
  <p:tag name="KSO_WM_UNIT_TYPE" val="l_h_i"/>
</p:tagLst>
</file>

<file path=ppt/tags/tag150.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8"/>
  <p:tag name="KSO_WM_UNIT_HIGHLIGHT" val="0"/>
  <p:tag name="KSO_WM_UNIT_ID" val="diagram20231485_4*l_h_i*1_4_1"/>
  <p:tag name="KSO_WM_UNIT_INDEX" val="1_4_1"/>
  <p:tag name="KSO_WM_UNIT_LAYERLEVEL" val="1_1_1"/>
  <p:tag name="KSO_WM_UNIT_PRESET_TEXT" val="添加标题"/>
  <p:tag name="KSO_WM_UNIT_TYPE" val="l_h_i"/>
</p:tagLst>
</file>

<file path=ppt/tags/tag151.xml><?xml version="1.0" encoding="utf-8"?>
<p:tagLst xmlns:p="http://schemas.openxmlformats.org/presentationml/2006/main">
  <p:tag name="KSO_WM_BEAUTIFY_FLAG" val="#wm#"/>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10"/>
  <p:tag name="KSO_WM_UNIT_HIGHLIGHT" val="0"/>
  <p:tag name="KSO_WM_UNIT_ID" val="diagram20231485_4*l_h_i*1_3_1"/>
  <p:tag name="KSO_WM_UNIT_INDEX" val="1_3_1"/>
  <p:tag name="KSO_WM_UNIT_LAYERLEVEL" val="1_1_1"/>
  <p:tag name="KSO_WM_UNIT_PRESET_TEXT" val="添加标题"/>
  <p:tag name="KSO_WM_UNIT_TYPE" val="l_h_i"/>
</p:tagLst>
</file>

<file path=ppt/tags/tag15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2_1"/>
  <p:tag name="KSO_WM_UNIT_INDEX" val="1_2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5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1_1"/>
  <p:tag name="KSO_WM_UNIT_INDEX" val="1_1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5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3_1"/>
  <p:tag name="KSO_WM_UNIT_INDEX" val="1_3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5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4_1"/>
  <p:tag name="KSO_WM_UNIT_INDEX" val="1_4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5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
  <p:tag name="KSO_WM_UNIT_INDEX" val="1_1"/>
  <p:tag name="KSO_WM_UNIT_LAYERLEVEL" val="1_1"/>
  <p:tag name="KSO_WM_UNIT_TYPE" val="l_i"/>
</p:tagLst>
</file>

<file path=ppt/tags/tag15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
  <p:tag name="KSO_WM_UNIT_INDEX" val="1_2"/>
  <p:tag name="KSO_WM_UNIT_LAYERLEVEL" val="1_1"/>
  <p:tag name="KSO_WM_UNIT_LINE_FORE_SCHEMECOLOR_INDEX" val="5"/>
  <p:tag name="KSO_WM_UNIT_TYPE" val="l_i"/>
</p:tagLst>
</file>

<file path=ppt/tags/tag15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3"/>
  <p:tag name="KSO_WM_UNIT_INDEX" val="1_3"/>
  <p:tag name="KSO_WM_UNIT_LAYERLEVEL" val="1_1"/>
  <p:tag name="KSO_WM_UNIT_TYPE" val="l_i"/>
</p:tagLst>
</file>

<file path=ppt/tags/tag15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4"/>
  <p:tag name="KSO_WM_UNIT_INDEX" val="1_4"/>
  <p:tag name="KSO_WM_UNIT_LAYERLEVEL" val="1_1"/>
  <p:tag name="KSO_WM_UNIT_LINE_FORE_SCHEMECOLOR_INDEX" val="5"/>
  <p:tag name="KSO_WM_UNIT_TYPE" val="l_i"/>
</p:tagLst>
</file>

<file path=ppt/tags/tag16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5"/>
  <p:tag name="KSO_WM_UNIT_INDEX" val="1_5"/>
  <p:tag name="KSO_WM_UNIT_LAYERLEVEL" val="1_1"/>
  <p:tag name="KSO_WM_UNIT_TYPE" val="l_i"/>
</p:tagLst>
</file>

<file path=ppt/tags/tag161.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6"/>
  <p:tag name="KSO_WM_UNIT_INDEX" val="1_6"/>
  <p:tag name="KSO_WM_UNIT_LAYERLEVEL" val="1_1"/>
  <p:tag name="KSO_WM_UNIT_TYPE" val="l_i"/>
</p:tagLst>
</file>

<file path=ppt/tags/tag162.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7"/>
  <p:tag name="KSO_WM_UNIT_INDEX" val="1_7"/>
  <p:tag name="KSO_WM_UNIT_LAYERLEVEL" val="1_1"/>
  <p:tag name="KSO_WM_UNIT_LINE_FORE_SCHEMECOLOR_INDEX" val="5"/>
  <p:tag name="KSO_WM_UNIT_TYPE" val="l_i"/>
</p:tagLst>
</file>

<file path=ppt/tags/tag16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8"/>
  <p:tag name="KSO_WM_UNIT_INDEX" val="1_8"/>
  <p:tag name="KSO_WM_UNIT_LAYERLEVEL" val="1_1"/>
  <p:tag name="KSO_WM_UNIT_LINE_FORE_SCHEMECOLOR_INDEX" val="5"/>
  <p:tag name="KSO_WM_UNIT_TYPE" val="l_i"/>
</p:tagLst>
</file>

<file path=ppt/tags/tag16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9"/>
  <p:tag name="KSO_WM_UNIT_INDEX" val="1_9"/>
  <p:tag name="KSO_WM_UNIT_LAYERLEVEL" val="1_1"/>
  <p:tag name="KSO_WM_UNIT_LINE_FORE_SCHEMECOLOR_INDEX" val="5"/>
  <p:tag name="KSO_WM_UNIT_TYPE" val="l_i"/>
</p:tagLst>
</file>

<file path=ppt/tags/tag16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0"/>
  <p:tag name="KSO_WM_UNIT_INDEX" val="1_10"/>
  <p:tag name="KSO_WM_UNIT_LAYERLEVEL" val="1_1"/>
  <p:tag name="KSO_WM_UNIT_TYPE" val="l_i"/>
</p:tagLst>
</file>

<file path=ppt/tags/tag16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1"/>
  <p:tag name="KSO_WM_UNIT_INDEX" val="1_11"/>
  <p:tag name="KSO_WM_UNIT_LAYERLEVEL" val="1_1"/>
  <p:tag name="KSO_WM_UNIT_LINE_FORE_SCHEMECOLOR_INDEX" val="5"/>
  <p:tag name="KSO_WM_UNIT_TYPE" val="l_i"/>
</p:tagLst>
</file>

<file path=ppt/tags/tag167.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2"/>
  <p:tag name="KSO_WM_UNIT_INDEX" val="1_12"/>
  <p:tag name="KSO_WM_UNIT_LAYERLEVEL" val="1_1"/>
  <p:tag name="KSO_WM_UNIT_TYPE" val="l_i"/>
</p:tagLst>
</file>

<file path=ppt/tags/tag168.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3"/>
  <p:tag name="KSO_WM_UNIT_INDEX" val="1_13"/>
  <p:tag name="KSO_WM_UNIT_LAYERLEVEL" val="1_1"/>
  <p:tag name="KSO_WM_UNIT_TYPE" val="l_i"/>
</p:tagLst>
</file>

<file path=ppt/tags/tag169.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4"/>
  <p:tag name="KSO_WM_UNIT_INDEX" val="1_14"/>
  <p:tag name="KSO_WM_UNIT_LAYERLEVEL" val="1_1"/>
  <p:tag name="KSO_WM_UNIT_LINE_FORE_SCHEMECOLOR_INDEX" val="5"/>
  <p:tag name="KSO_WM_UNIT_TYPE" val="l_i"/>
</p:tagLst>
</file>

<file path=ppt/tags/tag17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5"/>
  <p:tag name="KSO_WM_UNIT_INDEX" val="1_15"/>
  <p:tag name="KSO_WM_UNIT_LAYERLEVEL" val="1_1"/>
  <p:tag name="KSO_WM_UNIT_LINE_FORE_SCHEMECOLOR_INDEX" val="5"/>
  <p:tag name="KSO_WM_UNIT_TYPE" val="l_i"/>
</p:tagLst>
</file>

<file path=ppt/tags/tag17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6"/>
  <p:tag name="KSO_WM_UNIT_INDEX" val="1_16"/>
  <p:tag name="KSO_WM_UNIT_LAYERLEVEL" val="1_1"/>
  <p:tag name="KSO_WM_UNIT_LINE_FORE_SCHEMECOLOR_INDEX" val="5"/>
  <p:tag name="KSO_WM_UNIT_TYPE" val="l_i"/>
</p:tagLst>
</file>

<file path=ppt/tags/tag172.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7"/>
  <p:tag name="KSO_WM_UNIT_INDEX" val="1_17"/>
  <p:tag name="KSO_WM_UNIT_LAYERLEVEL" val="1_1"/>
  <p:tag name="KSO_WM_UNIT_TYPE" val="l_i"/>
</p:tagLst>
</file>

<file path=ppt/tags/tag17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8"/>
  <p:tag name="KSO_WM_UNIT_INDEX" val="1_18"/>
  <p:tag name="KSO_WM_UNIT_LAYERLEVEL" val="1_1"/>
  <p:tag name="KSO_WM_UNIT_LINE_FORE_SCHEMECOLOR_INDEX" val="5"/>
  <p:tag name="KSO_WM_UNIT_TYPE" val="l_i"/>
</p:tagLst>
</file>

<file path=ppt/tags/tag174.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9"/>
  <p:tag name="KSO_WM_UNIT_INDEX" val="1_19"/>
  <p:tag name="KSO_WM_UNIT_LAYERLEVEL" val="1_1"/>
  <p:tag name="KSO_WM_UNIT_TYPE" val="l_i"/>
</p:tagLst>
</file>

<file path=ppt/tags/tag17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0"/>
  <p:tag name="KSO_WM_UNIT_INDEX" val="1_20"/>
  <p:tag name="KSO_WM_UNIT_LAYERLEVEL" val="1_1"/>
  <p:tag name="KSO_WM_UNIT_LINE_FORE_SCHEMECOLOR_INDEX" val="5"/>
  <p:tag name="KSO_WM_UNIT_TYPE" val="l_i"/>
</p:tagLst>
</file>

<file path=ppt/tags/tag17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1"/>
  <p:tag name="KSO_WM_UNIT_INDEX" val="1_21"/>
  <p:tag name="KSO_WM_UNIT_LAYERLEVEL" val="1_1"/>
  <p:tag name="KSO_WM_UNIT_TYPE" val="l_i"/>
</p:tagLst>
</file>

<file path=ppt/tags/tag177.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2"/>
  <p:tag name="KSO_WM_UNIT_INDEX" val="1_22"/>
  <p:tag name="KSO_WM_UNIT_LAYERLEVEL" val="1_1"/>
  <p:tag name="KSO_WM_UNIT_TYPE" val="l_i"/>
</p:tagLst>
</file>

<file path=ppt/tags/tag178.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3"/>
  <p:tag name="KSO_WM_UNIT_INDEX" val="1_23"/>
  <p:tag name="KSO_WM_UNIT_LAYERLEVEL" val="1_1"/>
  <p:tag name="KSO_WM_UNIT_TYPE" val="l_i"/>
</p:tagLst>
</file>

<file path=ppt/tags/tag179.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4"/>
  <p:tag name="KSO_WM_UNIT_INDEX" val="1_24"/>
  <p:tag name="KSO_WM_UNIT_LAYERLEVEL" val="1_1"/>
  <p:tag name="KSO_WM_UNIT_TYPE" val="l_i"/>
</p:tagLst>
</file>

<file path=ppt/tags/tag180.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5"/>
  <p:tag name="KSO_WM_UNIT_INDEX" val="1_25"/>
  <p:tag name="KSO_WM_UNIT_LAYERLEVEL" val="1_1"/>
  <p:tag name="KSO_WM_UNIT_TYPE" val="l_i"/>
</p:tagLst>
</file>

<file path=ppt/tags/tag18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1_1"/>
  <p:tag name="KSO_WM_UNIT_INDEX" val="1_1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8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4_1"/>
  <p:tag name="KSO_WM_UNIT_INDEX" val="1_4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8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3_1"/>
  <p:tag name="KSO_WM_UNIT_INDEX" val="1_3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8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2_1"/>
  <p:tag name="KSO_WM_UNIT_INDEX" val="1_2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8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1_1"/>
  <p:tag name="KSO_WM_UNIT_INDEX" val="1_1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8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2_1"/>
  <p:tag name="KSO_WM_UNIT_INDEX" val="1_2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8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3_1"/>
  <p:tag name="KSO_WM_UNIT_INDEX" val="1_3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8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4_1"/>
  <p:tag name="KSO_WM_UNIT_INDEX" val="1_4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89.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1"/>
  <p:tag name="KSO_WM_UNIT_CONTENT_GROUP_TYPE" val="contentchip"/>
  <p:tag name="KSO_WM_UNIT_DIAGRAM_ISNUMVISUAL" val="0"/>
  <p:tag name="KSO_WM_UNIT_DIAGRAM_ISREFERUNIT" val="0"/>
  <p:tag name="KSO_WM_UNIT_HIGHLIGHT" val="0"/>
  <p:tag name="KSO_WM_UNIT_ID" val="custom20230303_7*e*1"/>
  <p:tag name="KSO_WM_UNIT_INDEX" val="1"/>
  <p:tag name="KSO_WM_UNIT_LAYERLEVEL" val="1"/>
  <p:tag name="KSO_WM_UNIT_NOCLEAR" val="0"/>
  <p:tag name="KSO_WM_UNIT_PRESET_TEXT" val="PART THREE"/>
  <p:tag name="KSO_WM_UNIT_TYPE" val="e"/>
  <p:tag name="KSO_WM_UNIT_VALUE" val="6"/>
</p:tagLst>
</file>

<file path=ppt/tags/tag190.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CONTENT_GROUP_TYPE" val="contentchip"/>
  <p:tag name="KSO_WM_UNIT_DIAGRAM_ISNUMVISUAL" val="0"/>
  <p:tag name="KSO_WM_UNIT_DIAGRAM_ISREFERUNIT" val="0"/>
  <p:tag name="KSO_WM_UNIT_HIGHLIGHT" val="0"/>
  <p:tag name="KSO_WM_UNIT_ID" val="custom20230303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91.xml><?xml version="1.0" encoding="utf-8"?>
<p:tagLst xmlns:p="http://schemas.openxmlformats.org/presentationml/2006/main">
  <p:tag name="KSO_WM_BEAUTIFY_FLAG" val="#wm#"/>
  <p:tag name="KSO_WM_SLIDE_CONTENT_AREA" val="{&quot;left&quot;:&quot;302.25&quot;,&quot;top&quot;:&quot;73.85&quot;,&quot;width&quot;:&quot;540.55&quot;,&quot;height&quot;:&quot;290.25&quot;}"/>
  <p:tag name="KSO_WM_SLIDE_ID" val="custom20230303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303"/>
  <p:tag name="KSO_WM_TEMPLATE_MASTER_TYPE" val="0"/>
  <p:tag name="KSO_WM_TEMPLATE_SUBCATEGORY" val="29"/>
</p:tagLst>
</file>

<file path=ppt/tags/tag192.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1_1"/>
  <p:tag name="KSO_WM_UNIT_INDEX" val="1_1_1"/>
  <p:tag name="KSO_WM_UNIT_LAYERLEVEL" val="1_1_1"/>
  <p:tag name="KSO_WM_UNIT_TYPE" val="l_h_i"/>
</p:tagLst>
</file>

<file path=ppt/tags/tag193.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1_2"/>
  <p:tag name="KSO_WM_UNIT_INDEX" val="1_1_2"/>
  <p:tag name="KSO_WM_UNIT_LAYERLEVEL" val="1_1_1"/>
  <p:tag name="KSO_WM_UNIT_TYPE" val="l_h_i"/>
</p:tagLst>
</file>

<file path=ppt/tags/tag19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2_1"/>
  <p:tag name="KSO_WM_UNIT_INDEX" val="1_2_1"/>
  <p:tag name="KSO_WM_UNIT_LAYERLEVEL" val="1_1_1"/>
  <p:tag name="KSO_WM_UNIT_TYPE" val="l_h_i"/>
</p:tagLst>
</file>

<file path=ppt/tags/tag19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2_2"/>
  <p:tag name="KSO_WM_UNIT_INDEX" val="1_2_2"/>
  <p:tag name="KSO_WM_UNIT_LAYERLEVEL" val="1_1_1"/>
  <p:tag name="KSO_WM_UNIT_TYPE" val="l_h_i"/>
</p:tagLst>
</file>

<file path=ppt/tags/tag196.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3_1"/>
  <p:tag name="KSO_WM_UNIT_INDEX" val="1_3_1"/>
  <p:tag name="KSO_WM_UNIT_LAYERLEVEL" val="1_1_1"/>
  <p:tag name="KSO_WM_UNIT_TYPE" val="l_h_i"/>
</p:tagLst>
</file>

<file path=ppt/tags/tag19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3_2"/>
  <p:tag name="KSO_WM_UNIT_INDEX" val="1_3_2"/>
  <p:tag name="KSO_WM_UNIT_LAYERLEVEL" val="1_1_1"/>
  <p:tag name="KSO_WM_UNIT_TYPE" val="l_h_i"/>
</p:tagLst>
</file>

<file path=ppt/tags/tag198.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4_1"/>
  <p:tag name="KSO_WM_UNIT_INDEX" val="1_4_1"/>
  <p:tag name="KSO_WM_UNIT_LAYERLEVEL" val="1_1_1"/>
  <p:tag name="KSO_WM_UNIT_TYPE" val="l_h_i"/>
</p:tagLst>
</file>

<file path=ppt/tags/tag19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4_2"/>
  <p:tag name="KSO_WM_UNIT_INDEX" val="1_4_2"/>
  <p:tag name="KSO_WM_UNIT_LAYERLEVEL" val="1_1_1"/>
  <p:tag name="KSO_WM_UNIT_TYPE" val="l_h_i"/>
</p:tagLst>
</file>

<file path=ppt/tags/tag20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Lst>
</file>

<file path=ppt/tags/tag20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Lst>
</file>

<file path=ppt/tags/tag20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Lst>
</file>

<file path=ppt/tags/tag20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Lst>
</file>

<file path=ppt/tags/tag20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1_1"/>
  <p:tag name="KSO_WM_UNIT_INDEX" val="1_1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20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2_1"/>
  <p:tag name="KSO_WM_UNIT_INDEX" val="1_2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20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3_1"/>
  <p:tag name="KSO_WM_UNIT_INDEX" val="1_3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20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4_1"/>
  <p:tag name="KSO_WM_UNIT_INDEX" val="1_4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20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1_1"/>
  <p:tag name="KSO_WM_UNIT_INDEX" val="1_1_1"/>
  <p:tag name="KSO_WM_UNIT_LAYERLEVEL" val="1_1_1"/>
  <p:tag name="KSO_WM_UNIT_TYPE" val="l_h_i"/>
</p:tagLst>
</file>

<file path=ppt/tags/tag209.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1_2"/>
  <p:tag name="KSO_WM_UNIT_INDEX" val="1_1_2"/>
  <p:tag name="KSO_WM_UNIT_LAYERLEVEL" val="1_1_1"/>
  <p:tag name="KSO_WM_UNIT_TYPE" val="l_h_i"/>
</p:tagLst>
</file>

<file path=ppt/tags/tag21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1_1"/>
  <p:tag name="KSO_WM_UNIT_INDEX" val="1_1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211.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2_1"/>
  <p:tag name="KSO_WM_UNIT_INDEX" val="1_2_1"/>
  <p:tag name="KSO_WM_UNIT_LAYERLEVEL" val="1_1_1"/>
  <p:tag name="KSO_WM_UNIT_LINE_FORE_SCHEMECOLOR_INDEX" val="7"/>
  <p:tag name="KSO_WM_UNIT_TYPE" val="l_h_i"/>
</p:tagLst>
</file>

<file path=ppt/tags/tag212.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2_2"/>
  <p:tag name="KSO_WM_UNIT_INDEX" val="1_2_2"/>
  <p:tag name="KSO_WM_UNIT_LAYERLEVEL" val="1_1_1"/>
  <p:tag name="KSO_WM_UNIT_TYPE" val="l_h_i"/>
</p:tagLst>
</file>

<file path=ppt/tags/tag21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2_1"/>
  <p:tag name="KSO_WM_UNIT_INDEX" val="1_2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214.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3_1"/>
  <p:tag name="KSO_WM_UNIT_INDEX" val="1_3_1"/>
  <p:tag name="KSO_WM_UNIT_LAYERLEVEL" val="1_1_1"/>
  <p:tag name="KSO_WM_UNIT_TYPE" val="l_h_i"/>
</p:tagLst>
</file>

<file path=ppt/tags/tag21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3_1"/>
  <p:tag name="KSO_WM_UNIT_INDEX" val="1_3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216.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3_2"/>
  <p:tag name="KSO_WM_UNIT_INDEX" val="1_3_2"/>
  <p:tag name="KSO_WM_UNIT_LAYERLEVEL" val="1_1_1"/>
  <p:tag name="KSO_WM_UNIT_TYPE" val="l_h_i"/>
</p:tagLst>
</file>

<file path=ppt/tags/tag217.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4_1"/>
  <p:tag name="KSO_WM_UNIT_INDEX" val="1_4_1"/>
  <p:tag name="KSO_WM_UNIT_LAYERLEVEL" val="1_1_1"/>
  <p:tag name="KSO_WM_UNIT_LINE_FORE_SCHEMECOLOR_INDEX" val="7"/>
  <p:tag name="KSO_WM_UNIT_TYPE" val="l_h_i"/>
</p:tagLst>
</file>

<file path=ppt/tags/tag218.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4_2"/>
  <p:tag name="KSO_WM_UNIT_INDEX" val="1_4_2"/>
  <p:tag name="KSO_WM_UNIT_LAYERLEVEL" val="1_1_1"/>
  <p:tag name="KSO_WM_UNIT_TYPE" val="l_h_i"/>
</p:tagLst>
</file>

<file path=ppt/tags/tag21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4_1"/>
  <p:tag name="KSO_WM_UNIT_INDEX" val="1_4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220.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1_1"/>
  <p:tag name="KSO_WM_UNIT_INDEX" val="1_1_1"/>
  <p:tag name="KSO_WM_UNIT_LAYERLEVEL" val="1_1_1"/>
  <p:tag name="KSO_WM_UNIT_TYPE" val="l_h_i"/>
</p:tagLst>
</file>

<file path=ppt/tags/tag22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1_2"/>
  <p:tag name="KSO_WM_UNIT_INDEX" val="1_1_2"/>
  <p:tag name="KSO_WM_UNIT_LAYERLEVEL" val="1_1_1"/>
  <p:tag name="KSO_WM_UNIT_TYPE" val="l_h_i"/>
</p:tagLst>
</file>

<file path=ppt/tags/tag22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Lst>
</file>

<file path=ppt/tags/tag223.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2_1"/>
  <p:tag name="KSO_WM_UNIT_INDEX" val="1_2_1"/>
  <p:tag name="KSO_WM_UNIT_LAYERLEVEL" val="1_1_1"/>
  <p:tag name="KSO_WM_UNIT_TYPE" val="l_h_i"/>
</p:tagLst>
</file>

<file path=ppt/tags/tag22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2_2"/>
  <p:tag name="KSO_WM_UNIT_INDEX" val="1_2_2"/>
  <p:tag name="KSO_WM_UNIT_LAYERLEVEL" val="1_1_1"/>
  <p:tag name="KSO_WM_UNIT_TYPE" val="l_h_i"/>
</p:tagLst>
</file>

<file path=ppt/tags/tag22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6"/>
</p:tagLst>
</file>

<file path=ppt/tags/tag226.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3_1"/>
  <p:tag name="KSO_WM_UNIT_INDEX" val="1_3_1"/>
  <p:tag name="KSO_WM_UNIT_LAYERLEVEL" val="1_1_1"/>
  <p:tag name="KSO_WM_UNIT_TYPE" val="l_h_i"/>
</p:tagLst>
</file>

<file path=ppt/tags/tag22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3_2"/>
  <p:tag name="KSO_WM_UNIT_INDEX" val="1_3_2"/>
  <p:tag name="KSO_WM_UNIT_LAYERLEVEL" val="1_1_1"/>
  <p:tag name="KSO_WM_UNIT_TYPE" val="l_h_i"/>
</p:tagLst>
</file>

<file path=ppt/tags/tag22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6"/>
</p:tagLst>
</file>

<file path=ppt/tags/tag229.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4_1"/>
  <p:tag name="KSO_WM_UNIT_INDEX" val="1_4_1"/>
  <p:tag name="KSO_WM_UNIT_LAYERLEVEL" val="1_1_1"/>
  <p:tag name="KSO_WM_UNIT_TYPE" val="l_h_i"/>
</p:tagLst>
</file>

<file path=ppt/tags/tag23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4_2"/>
  <p:tag name="KSO_WM_UNIT_INDEX" val="1_4_2"/>
  <p:tag name="KSO_WM_UNIT_LAYERLEVEL" val="1_1_1"/>
  <p:tag name="KSO_WM_UNIT_TYPE" val="l_h_i"/>
</p:tagLst>
</file>

<file path=ppt/tags/tag23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6"/>
</p:tagLst>
</file>

<file path=ppt/tags/tag232.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1"/>
  <p:tag name="KSO_WM_UNIT_CONTENT_GROUP_TYPE" val="contentchip"/>
  <p:tag name="KSO_WM_UNIT_DIAGRAM_ISNUMVISUAL" val="0"/>
  <p:tag name="KSO_WM_UNIT_DIAGRAM_ISREFERUNIT" val="0"/>
  <p:tag name="KSO_WM_UNIT_HIGHLIGHT" val="0"/>
  <p:tag name="KSO_WM_UNIT_ID" val="custom20230303_7*e*1"/>
  <p:tag name="KSO_WM_UNIT_INDEX" val="1"/>
  <p:tag name="KSO_WM_UNIT_LAYERLEVEL" val="1"/>
  <p:tag name="KSO_WM_UNIT_NOCLEAR" val="0"/>
  <p:tag name="KSO_WM_UNIT_PRESET_TEXT" val="PART FOUR"/>
  <p:tag name="KSO_WM_UNIT_TYPE" val="e"/>
  <p:tag name="KSO_WM_UNIT_VALUE" val="6"/>
</p:tagLst>
</file>

<file path=ppt/tags/tag233.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CONTENT_GROUP_TYPE" val="contentchip"/>
  <p:tag name="KSO_WM_UNIT_DIAGRAM_ISNUMVISUAL" val="0"/>
  <p:tag name="KSO_WM_UNIT_DIAGRAM_ISREFERUNIT" val="0"/>
  <p:tag name="KSO_WM_UNIT_HIGHLIGHT" val="0"/>
  <p:tag name="KSO_WM_UNIT_ID" val="custom20230303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234.xml><?xml version="1.0" encoding="utf-8"?>
<p:tagLst xmlns:p="http://schemas.openxmlformats.org/presentationml/2006/main">
  <p:tag name="KSO_WM_BEAUTIFY_FLAG" val="#wm#"/>
  <p:tag name="KSO_WM_SLIDE_CONTENT_AREA" val="{&quot;left&quot;:&quot;302.25&quot;,&quot;top&quot;:&quot;73.85&quot;,&quot;width&quot;:&quot;540.55&quot;,&quot;height&quot;:&quot;290.25&quot;}"/>
  <p:tag name="KSO_WM_SLIDE_ID" val="custom20230303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303"/>
  <p:tag name="KSO_WM_TEMPLATE_MASTER_TYPE" val="0"/>
  <p:tag name="KSO_WM_TEMPLATE_SUBCATEGORY" val="29"/>
</p:tagLst>
</file>

<file path=ppt/tags/tag23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1"/>
  <p:tag name="KSO_WM_DIAGRAM_VERSION" val="3"/>
  <p:tag name="KSO_WM_DIAGRAM_VIRTUALLY_FRAME" val="{&quot;height&quot;:390.6803283691406,&quot;width&quot;:459.8500061035156}"/>
  <p:tag name="KSO_WM_TAG_VERSION" val="3.0"/>
  <p:tag name="KSO_WM_TEMPLATE_CATEGORY" val="diagram"/>
  <p:tag name="KSO_WM_TEMPLATE_INDEX" val="20231687"/>
  <p:tag name="KSO_WM_UNIT_COMPATIBLE" val="0"/>
  <p:tag name="KSO_WM_UNIT_DIAGRAM_ISNUMVISUAL" val="0"/>
  <p:tag name="KSO_WM_UNIT_DIAGRAM_ISREFERUNIT" val="0"/>
  <p:tag name="KSO_WM_UNIT_HIGHLIGHT" val="0"/>
  <p:tag name="KSO_WM_UNIT_ID" val="diagram20231687_4*l_h_f*1_4_1"/>
  <p:tag name="KSO_WM_UNIT_INDEX" val="1_4_1"/>
  <p:tag name="KSO_WM_UNIT_LAYERLEVEL" val="1_1_1"/>
  <p:tag name="KSO_WM_UNIT_NOCLEAR" val="0"/>
  <p:tag name="KSO_WM_UNIT_PRESET_TEXT" val="单击此处输入你的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23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1"/>
  <p:tag name="KSO_WM_DIAGRAM_VERSION" val="3"/>
  <p:tag name="KSO_WM_DIAGRAM_VIRTUALLY_FRAME" val="{&quot;height&quot;:390.6803283691406,&quot;width&quot;:459.8500061035156}"/>
  <p:tag name="KSO_WM_TAG_VERSION" val="3.0"/>
  <p:tag name="KSO_WM_TEMPLATE_CATEGORY" val="diagram"/>
  <p:tag name="KSO_WM_TEMPLATE_INDEX" val="20231687"/>
  <p:tag name="KSO_WM_UNIT_COMPATIBLE" val="0"/>
  <p:tag name="KSO_WM_UNIT_DIAGRAM_ISNUMVISUAL" val="0"/>
  <p:tag name="KSO_WM_UNIT_DIAGRAM_ISREFERUNIT" val="0"/>
  <p:tag name="KSO_WM_UNIT_HIGHLIGHT" val="0"/>
  <p:tag name="KSO_WM_UNIT_ID" val="diagram20231687_4*l_h_a*1_4_1"/>
  <p:tag name="KSO_WM_UNIT_INDEX" val="1_4_1"/>
  <p:tag name="KSO_WM_UNIT_ISCONTENTSTITLE" val="0"/>
  <p:tag name="KSO_WM_UNIT_ISNUMDGMTITLE" val="0"/>
  <p:tag name="KSO_WM_UNIT_LAYERLEVEL" val="1_1_1"/>
  <p:tag name="KSO_WM_UNIT_NOCLEAR" val="0"/>
  <p:tag name="KSO_WM_UNIT_PRESET_TEXT" val="单击此处添加标题"/>
  <p:tag name="KSO_WM_UNIT_TEXT_FILL_FORE_SCHEMECOLOR_INDEX" val="3"/>
  <p:tag name="KSO_WM_UNIT_TEXT_FILL_FORE_SCHEMECOLOR_INDEX_BRIGHTNESS" val="0.15"/>
  <p:tag name="KSO_WM_UNIT_TEXT_FILL_TYPE" val="3"/>
  <p:tag name="KSO_WM_UNIT_TYPE" val="l_h_a"/>
  <p:tag name="KSO_WM_UNIT_VALUE" val="10"/>
</p:tagLst>
</file>

<file path=ppt/tags/tag23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1"/>
  <p:tag name="KSO_WM_DIAGRAM_VERSION" val="3"/>
  <p:tag name="KSO_WM_DIAGRAM_VIRTUALLY_FRAME" val="{&quot;height&quot;:390.6803283691406,&quot;width&quot;:459.8500061035156}"/>
  <p:tag name="KSO_WM_TAG_VERSION" val="3.0"/>
  <p:tag name="KSO_WM_TEMPLATE_CATEGORY" val="diagram"/>
  <p:tag name="KSO_WM_TEMPLATE_INDEX" val="20231687"/>
  <p:tag name="KSO_WM_UNIT_COMPATIBLE" val="0"/>
  <p:tag name="KSO_WM_UNIT_DIAGRAM_ISNUMVISUAL" val="0"/>
  <p:tag name="KSO_WM_UNIT_DIAGRAM_ISREFERUNIT" val="0"/>
  <p:tag name="KSO_WM_UNIT_HIGHLIGHT" val="0"/>
  <p:tag name="KSO_WM_UNIT_ID" val="diagram20231687_4*l_h_f*1_3_1"/>
  <p:tag name="KSO_WM_UNIT_INDEX" val="1_3_1"/>
  <p:tag name="KSO_WM_UNIT_LAYERLEVEL" val="1_1_1"/>
  <p:tag name="KSO_WM_UNIT_NOCLEAR" val="0"/>
  <p:tag name="KSO_WM_UNIT_PRESET_TEXT" val="单击此处输入你的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23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1"/>
  <p:tag name="KSO_WM_DIAGRAM_VERSION" val="3"/>
  <p:tag name="KSO_WM_DIAGRAM_VIRTUALLY_FRAME" val="{&quot;height&quot;:390.6803283691406,&quot;width&quot;:459.8500061035156}"/>
  <p:tag name="KSO_WM_TAG_VERSION" val="3.0"/>
  <p:tag name="KSO_WM_TEMPLATE_CATEGORY" val="diagram"/>
  <p:tag name="KSO_WM_TEMPLATE_INDEX" val="20231687"/>
  <p:tag name="KSO_WM_UNIT_COMPATIBLE" val="0"/>
  <p:tag name="KSO_WM_UNIT_DIAGRAM_ISNUMVISUAL" val="0"/>
  <p:tag name="KSO_WM_UNIT_DIAGRAM_ISREFERUNIT" val="0"/>
  <p:tag name="KSO_WM_UNIT_HIGHLIGHT" val="0"/>
  <p:tag name="KSO_WM_UNIT_ID" val="diagram20231687_4*l_h_a*1_3_1"/>
  <p:tag name="KSO_WM_UNIT_INDEX" val="1_3_1"/>
  <p:tag name="KSO_WM_UNIT_ISCONTENTSTITLE" val="0"/>
  <p:tag name="KSO_WM_UNIT_ISNUMDGMTITLE" val="0"/>
  <p:tag name="KSO_WM_UNIT_LAYERLEVEL" val="1_1_1"/>
  <p:tag name="KSO_WM_UNIT_NOCLEAR" val="0"/>
  <p:tag name="KSO_WM_UNIT_PRESET_TEXT" val="单击此处添加标题"/>
  <p:tag name="KSO_WM_UNIT_TEXT_FILL_FORE_SCHEMECOLOR_INDEX" val="3"/>
  <p:tag name="KSO_WM_UNIT_TEXT_FILL_FORE_SCHEMECOLOR_INDEX_BRIGHTNESS" val="0.15"/>
  <p:tag name="KSO_WM_UNIT_TEXT_FILL_TYPE" val="3"/>
  <p:tag name="KSO_WM_UNIT_TYPE" val="l_h_a"/>
  <p:tag name="KSO_WM_UNIT_VALUE" val="10"/>
</p:tagLst>
</file>

<file path=ppt/tags/tag23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1"/>
  <p:tag name="KSO_WM_DIAGRAM_VERSION" val="3"/>
  <p:tag name="KSO_WM_DIAGRAM_VIRTUALLY_FRAME" val="{&quot;height&quot;:390.6803283691406,&quot;width&quot;:459.8500061035156}"/>
  <p:tag name="KSO_WM_TAG_VERSION" val="3.0"/>
  <p:tag name="KSO_WM_TEMPLATE_CATEGORY" val="diagram"/>
  <p:tag name="KSO_WM_TEMPLATE_INDEX" val="20231687"/>
  <p:tag name="KSO_WM_UNIT_COMPATIBLE" val="0"/>
  <p:tag name="KSO_WM_UNIT_DIAGRAM_ISNUMVISUAL" val="0"/>
  <p:tag name="KSO_WM_UNIT_DIAGRAM_ISREFERUNIT" val="0"/>
  <p:tag name="KSO_WM_UNIT_HIGHLIGHT" val="0"/>
  <p:tag name="KSO_WM_UNIT_ID" val="diagram20231687_4*l_h_f*1_1_1"/>
  <p:tag name="KSO_WM_UNIT_INDEX" val="1_1_1"/>
  <p:tag name="KSO_WM_UNIT_LAYERLEVEL" val="1_1_1"/>
  <p:tag name="KSO_WM_UNIT_NOCLEAR" val="0"/>
  <p:tag name="KSO_WM_UNIT_PRESET_TEXT" val="单击此处输入你的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24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1"/>
  <p:tag name="KSO_WM_DIAGRAM_VERSION" val="3"/>
  <p:tag name="KSO_WM_DIAGRAM_VIRTUALLY_FRAME" val="{&quot;height&quot;:390.6803283691406,&quot;width&quot;:459.8500061035156}"/>
  <p:tag name="KSO_WM_TAG_VERSION" val="3.0"/>
  <p:tag name="KSO_WM_TEMPLATE_CATEGORY" val="diagram"/>
  <p:tag name="KSO_WM_TEMPLATE_INDEX" val="20231687"/>
  <p:tag name="KSO_WM_UNIT_COMPATIBLE" val="0"/>
  <p:tag name="KSO_WM_UNIT_DIAGRAM_ISNUMVISUAL" val="0"/>
  <p:tag name="KSO_WM_UNIT_DIAGRAM_ISREFERUNIT" val="0"/>
  <p:tag name="KSO_WM_UNIT_HIGHLIGHT" val="0"/>
  <p:tag name="KSO_WM_UNIT_ID" val="diagram20231687_4*l_h_a*1_1_1"/>
  <p:tag name="KSO_WM_UNIT_INDEX" val="1_1_1"/>
  <p:tag name="KSO_WM_UNIT_ISCONTENTSTITLE" val="0"/>
  <p:tag name="KSO_WM_UNIT_ISNUMDGMTITLE" val="0"/>
  <p:tag name="KSO_WM_UNIT_LAYERLEVEL" val="1_1_1"/>
  <p:tag name="KSO_WM_UNIT_NOCLEAR" val="0"/>
  <p:tag name="KSO_WM_UNIT_PRESET_TEXT" val="单击此处添加标题"/>
  <p:tag name="KSO_WM_UNIT_TEXT_FILL_FORE_SCHEMECOLOR_INDEX" val="3"/>
  <p:tag name="KSO_WM_UNIT_TEXT_FILL_FORE_SCHEMECOLOR_INDEX_BRIGHTNESS" val="0.15"/>
  <p:tag name="KSO_WM_UNIT_TEXT_FILL_TYPE" val="3"/>
  <p:tag name="KSO_WM_UNIT_TYPE" val="l_h_a"/>
  <p:tag name="KSO_WM_UNIT_VALUE" val="10"/>
</p:tagLst>
</file>

<file path=ppt/tags/tag24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1"/>
  <p:tag name="KSO_WM_DIAGRAM_VERSION" val="3"/>
  <p:tag name="KSO_WM_DIAGRAM_VIRTUALLY_FRAME" val="{&quot;height&quot;:390.6803283691406,&quot;width&quot;:459.8500061035156}"/>
  <p:tag name="KSO_WM_TAG_VERSION" val="3.0"/>
  <p:tag name="KSO_WM_TEMPLATE_CATEGORY" val="diagram"/>
  <p:tag name="KSO_WM_TEMPLATE_INDEX" val="20231687"/>
  <p:tag name="KSO_WM_UNIT_COMPATIBLE" val="0"/>
  <p:tag name="KSO_WM_UNIT_DIAGRAM_ISNUMVISUAL" val="0"/>
  <p:tag name="KSO_WM_UNIT_DIAGRAM_ISREFERUNIT" val="0"/>
  <p:tag name="KSO_WM_UNIT_HIGHLIGHT" val="0"/>
  <p:tag name="KSO_WM_UNIT_ID" val="diagram20231687_4*l_h_f*1_2_1"/>
  <p:tag name="KSO_WM_UNIT_INDEX" val="1_2_1"/>
  <p:tag name="KSO_WM_UNIT_LAYERLEVEL" val="1_1_1"/>
  <p:tag name="KSO_WM_UNIT_NOCLEAR" val="0"/>
  <p:tag name="KSO_WM_UNIT_PRESET_TEXT" val="单击此处输入你的项正文，文字是您思想的提炼，请尽量言简意赅的阐述观点。"/>
  <p:tag name="KSO_WM_UNIT_SUBTYPE" val="a"/>
  <p:tag name="KSO_WM_UNIT_TEXT_FILL_FORE_SCHEMECOLOR_INDEX" val="1"/>
  <p:tag name="KSO_WM_UNIT_TEXT_FILL_TYPE" val="1"/>
  <p:tag name="KSO_WM_UNIT_TYPE" val="l_h_f"/>
  <p:tag name="KSO_WM_UNIT_VALUE" val="60"/>
</p:tagLst>
</file>

<file path=ppt/tags/tag24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1"/>
  <p:tag name="KSO_WM_DIAGRAM_VERSION" val="3"/>
  <p:tag name="KSO_WM_DIAGRAM_VIRTUALLY_FRAME" val="{&quot;height&quot;:390.6803283691406,&quot;width&quot;:459.8500061035156}"/>
  <p:tag name="KSO_WM_TAG_VERSION" val="3.0"/>
  <p:tag name="KSO_WM_TEMPLATE_CATEGORY" val="diagram"/>
  <p:tag name="KSO_WM_TEMPLATE_INDEX" val="20231687"/>
  <p:tag name="KSO_WM_UNIT_COMPATIBLE" val="0"/>
  <p:tag name="KSO_WM_UNIT_DIAGRAM_ISNUMVISUAL" val="0"/>
  <p:tag name="KSO_WM_UNIT_DIAGRAM_ISREFERUNIT" val="0"/>
  <p:tag name="KSO_WM_UNIT_HIGHLIGHT" val="0"/>
  <p:tag name="KSO_WM_UNIT_ID" val="diagram20231687_4*l_h_a*1_2_1"/>
  <p:tag name="KSO_WM_UNIT_INDEX" val="1_2_1"/>
  <p:tag name="KSO_WM_UNIT_ISCONTENTSTITLE" val="0"/>
  <p:tag name="KSO_WM_UNIT_ISNUMDGMTITLE" val="0"/>
  <p:tag name="KSO_WM_UNIT_LAYERLEVEL" val="1_1_1"/>
  <p:tag name="KSO_WM_UNIT_NOCLEAR" val="0"/>
  <p:tag name="KSO_WM_UNIT_PRESET_TEXT" val="单击此处添加标题"/>
  <p:tag name="KSO_WM_UNIT_TEXT_FILL_FORE_SCHEMECOLOR_INDEX" val="3"/>
  <p:tag name="KSO_WM_UNIT_TEXT_FILL_FORE_SCHEMECOLOR_INDEX_BRIGHTNESS" val="0.15"/>
  <p:tag name="KSO_WM_UNIT_TEXT_FILL_TYPE" val="3"/>
  <p:tag name="KSO_WM_UNIT_TYPE" val="l_h_a"/>
  <p:tag name="KSO_WM_UNIT_VALUE" val="10"/>
</p:tagLst>
</file>

<file path=ppt/tags/tag243.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Arial"/>
      </a:majorFont>
      <a:minorFont>
        <a:latin typeface="MiSans Normal"/>
        <a:ea typeface="MiSans Norm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15</Slides>
  <Notes>0</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15</vt:i4>
      </vt:variant>
    </vt:vector>
  </HeadingPairs>
  <TitlesOfParts>
    <vt:vector baseType="lpstr" size="23">
      <vt:lpstr>Arial</vt:lpstr>
      <vt:lpstr>Calibri</vt:lpstr>
      <vt:lpstr>MiSans Heavy</vt:lpstr>
      <vt:lpstr>MiSans Normal</vt:lpstr>
      <vt:lpstr>MiSans</vt:lpstr>
      <vt:lpstr>Wingdings</vt:lpstr>
      <vt:lpstr>微软雅黑</vt:lpstr>
      <vt:lpstr>Office Theme</vt:lpstr>
      <vt:lpstr>纳米生物材料</vt:lpstr>
      <vt:lpstr>目录</vt:lpstr>
      <vt:lpstr>添加章节标题</vt:lpstr>
      <vt:lpstr>纳米生物材料的概述</vt:lpstr>
      <vt:lpstr>定义与分类</vt:lpstr>
      <vt:lpstr>特性与功能</vt:lpstr>
      <vt:lpstr>应用领域</vt:lpstr>
      <vt:lpstr>纳米生物材料的制备方法</vt:lpstr>
      <vt:lpstr>物理法</vt:lpstr>
      <vt:lpstr>化学法</vt:lpstr>
      <vt:lpstr>生物法</vt:lpstr>
      <vt:lpstr>优缺点比较</vt:lpstr>
      <vt:lpstr>纳米生物材料在医学领域的应用</vt:lpstr>
      <vt:lpstr>药物载体</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2024-09-11T22:58:09.682</cp:lastPrinted>
  <dcterms:created xsi:type="dcterms:W3CDTF">2024-09-11T14:58:09Z</dcterms:created>
  <dcterms:modified xsi:type="dcterms:W3CDTF">2024-09-11T14:58:12Z</dcterms:modified>
</cp:coreProperties>
</file>