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6B8E6E-B919-49BF-AF1C-CEE2B4888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4AD9C-A202-4C97-8495-5F96864C4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5BF458-C4AF-4563-B072-9A8A89425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43A2C9-E57E-45D7-98AD-872E33925C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691CA8-FD1B-4930-83C2-DFF43FE6B7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51CED9-B942-4FD4-BC74-97B17B9605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56E434-31E9-4409-81A2-63027D3794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6141CB-1CDC-475B-AF48-8CE06BA4A4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B84B9E-7F84-47BA-ADB3-8CA30F7A68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EF8085-BBA7-4454-A063-A24F4A704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DA6A3-B54D-4CAC-A6F5-155C0A622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64143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2023-2028年中国通用型热像仪行业供需趋势及投资风险研究报告大纲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中国通用型热像仪行业概述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中国通用型热像仪行业供需现状分析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中国通用型热像仪行业发展趋势预测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中国通用型热像仪行业投资风险分析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中国通用型热像仪行业竞争格局分析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中国通用型热像仪行业重点企业分析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随着科技的发展和应用的拓展，通用型热像仪在工业、医疗、科研等领域的应用越来越广泛。中国作为全球最大的通用型热像仪市场，其供需趋势对于行业发展和投资决策具有重要影响。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通过对通用型热像仪行业供需趋势的研究，为相关企业和投资者提供决策依据，推动行业健康发展，提高我国通用型热像仪的国际竞争力。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本研究采用定量与定性相结合的研究方法，包括数据收集、市场调研、专家访谈等。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本研究主要关注2023-2028年期间中国通用型热像仪行业的供需趋势，以及投资风险等方面的内容。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中国通用型热像仪行业概述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通用型热像仪行业是指生产和销售用于测量物体温度和热场分布的热像仪的企业集合。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根据应用领域和技术特点，通用型热像仪行业可分为工业用热像仪和消费用热像仪两类。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上游产业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通用型热像仪行业的上游产业主要包括电子元器件、光学器件、传感器等制造行业。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中游产业</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通用型热像仪行业中游产业是指热像仪的研发、生产和销售环节。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下游产业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通用型热像仪行业的下游产业主要包括能源、化工、冶金、建筑、医疗等领域。</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548" b="154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3" b="79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行业发展历程和阶段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起步阶段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中国通用型热像仪行业起步较晚，上世纪90年代开始进入市场。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成长阶段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随着技术进步和应用领域的拓展，通用型热像仪行业进入快速成长阶段，市场需求不断增长。</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成熟阶段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目前，通用型热像仪行业已经进入成熟阶段，市场竞争激烈，企业需要不断提升产品性能和技术水平以保持竞争优势。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中国通用型热像仪行业供需现状分析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全国范围内热像仪企业的数量和分布情况，包括大型企业、中型企业和小微企业的比例。</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热像仪企业数量与分布</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目前市场上通用型热像仪的产品种类和技术水平，以及新技术、新产品的研发和推广情况。</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热像仪产品种类与技术水平</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通用型热像仪行业的产能利用率，包括闲置产能和开工率等。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行业产能利用率</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行业供给现状分析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市场需求规模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通用型热像仪的市场需求规模，包括国内市场需求和出口市场需求。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市场需求结构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不同领域、不同行业对通用型热像仪的需求结构，以及需求的差异化和个性化特点。</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市场需求趋势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未来几年通用型热像仪的市场需求趋势，包括需求增长点和变化趋势。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行业需求现状分析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供需缺口分析</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通用型热像仪行业的供需缺口，包括供大于求和求大于供的情况分析。</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行业盈利水平分析</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通用型热像仪行业的盈利水平，包括毛利率、净利率等财务指标的分析。</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价格波动分析</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通用型热像仪的市场价格波动情况，以及影响价格波动的因素分析。</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行业供需平衡分析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中国通用型热像仪行业发展趋势预测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随着技术的进步，通用型热像仪将越来越智能化，具备更高级的图像处理和数据分析功能。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集成化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125" r="6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未来通用型热像仪将更加集成化，能够与其他设备或系统无缝对接，实现更高效的工作流程。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为了满足不同行业和应用的特定需求，通用型热像仪将提供更多的定制选项和配置。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工业领域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随着工业自动化的加速，通用型热像仪在工业领域的需求将稳步增长，尤其在设备检测、质量控制等方面。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医疗领域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随着医疗技术的进步，通用型热像仪在医疗领域的应用将进一步拓展，如红外热成像在疾病诊断和治疗中的应用。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环境监测领域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随着对环境保护的重视，通用型热像仪在环境监测领域的需求也将逐渐增加，如火源监测、大气污染监测等。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行业需求预测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市场竞争</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随着市场的不断扩大，通用型热像仪行业的竞争将加剧，企业需要不断提升产品质量和服务水平以获得竞争优势。</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政策影响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政府对通用型热像仪行业的政策支持将对其发展产生重要影响，如税收优惠、研发支持等政策将有利于行业的快速发展。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未来几年，通用型热像仪行业的技术创新将加速，新产品和新技术的推出将进一步推动行业发展。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行业供给预测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https://d.book118.com/297064143036006033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2024-09-06T13:19:39.046</cp:lastPrinted>
  <dcterms:created xsi:type="dcterms:W3CDTF">2024-09-06T05:19:39Z</dcterms:created>
  <dcterms:modified xsi:type="dcterms:W3CDTF">2024-09-06T05:19:41Z</dcterms:modified>
</cp:coreProperties>
</file>