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81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9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2F9CB-8E9A-4EEE-A9C5-5FC99423E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F80BE-8951-49B3-8387-488FD655D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E029A-DE4F-458F-8C82-5AD29E97C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09C008-202C-487B-839C-C3947ED5E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D40920-096E-42CF-9C5B-4EF898444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FB8038-7D7A-4806-9A4E-297847743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6D2D52-DD04-4F5C-8FE3-9A128BAD8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E83F2-4754-4F61-8A05-E13B5C551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3EEC93-F655-48F5-A71B-0FBA07F0D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AF1F4-92AD-4987-98E1-031D84836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C773F-76CC-489F-A2D7-0FC3E8B53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5800" r:id="rId2"/>
    <p:sldLayoutId id="2147505801" r:id="rId3"/>
    <p:sldLayoutId id="2147505802" r:id="rId4"/>
    <p:sldLayoutId id="2147505803" r:id="rId5"/>
    <p:sldLayoutId id="2147505804" r:id="rId6"/>
    <p:sldLayoutId id="2147505805" r:id="rId7"/>
    <p:sldLayoutId id="2147505806" r:id="rId8"/>
    <p:sldLayoutId id="2147505807" r:id="rId9"/>
    <p:sldLayoutId id="2147505808" r:id="rId10"/>
    <p:sldLayoutId id="214750580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6502205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心理健康教育在小学生公民意识培养中的应用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18960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132580" y="122047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38187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324850" y="119189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心理健康教育对小学生公民意识培养的重要性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18960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132580" y="282638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心理健康教育在小学生公民意识培养中的应用方式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38187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324850" y="285623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心理健康教育在小学生公民意识培养中的实施效果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189605" y="478536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132580" y="452501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心理健康教育在小学生公民意识培养中的挑战与对策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心理健康教育对小学生公民意识培养的重要性</a:t>
            </a:r>
            <a:endParaRPr lang="zh-CN" altLang="en-US"/>
          </a:p>
        </p:txBody>
      </p:sp>
      <p:sp>
        <p:nvSpPr>
          <p:cNvPr id="104891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心理健康教育的定义和目标</a:t>
            </a:r>
            <a:endParaRPr lang="zh-CN" altLang="en-US"/>
          </a:p>
        </p:txBody>
      </p:sp>
      <p:sp>
        <p:nvSpPr>
          <p:cNvPr id="1048966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608330" y="1793443"/>
            <a:ext cx="2149825" cy="1823359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8968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08330" y="2877451"/>
            <a:ext cx="2149825" cy="182805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8970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08330" y="2879991"/>
            <a:ext cx="2149825" cy="736795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2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08330" y="3966539"/>
            <a:ext cx="2149825" cy="182805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8974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08330" y="5054992"/>
            <a:ext cx="2149825" cy="739202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08330" y="3969079"/>
            <a:ext cx="2149825" cy="736795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8" name="正文"/>
          <p:cNvSpPr txBox="1"/>
          <p:nvPr>
            <p:custDataLst>
              <p:tags r:id="rId8"/>
            </p:custDataLst>
          </p:nvPr>
        </p:nvSpPr>
        <p:spPr>
          <a:xfrm>
            <a:off x="2836674" y="1705173"/>
            <a:ext cx="8741387" cy="83820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定义：心理健康教育是指通过教育手段，帮助学生认识自我、调节情绪、提高心理素质，促进学生全面发展的教育活动。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80" name="正文"/>
          <p:cNvSpPr txBox="1"/>
          <p:nvPr>
            <p:custDataLst>
              <p:tags r:id="rId9"/>
            </p:custDataLst>
          </p:nvPr>
        </p:nvSpPr>
        <p:spPr>
          <a:xfrm>
            <a:off x="2836674" y="2801882"/>
            <a:ext cx="8741387" cy="83820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目标：心理健康教育的目标是帮助学生建立正确的人生观、价值观，培养良好的心理素质，提高学生的社会适应能力，促进学生的全面发展。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82" name="正文"/>
          <p:cNvSpPr txBox="1"/>
          <p:nvPr>
            <p:custDataLst>
              <p:tags r:id="rId10"/>
            </p:custDataLst>
          </p:nvPr>
        </p:nvSpPr>
        <p:spPr>
          <a:xfrm>
            <a:off x="2836674" y="3898590"/>
            <a:ext cx="8741387" cy="83820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心理健康教育在小学生公民意识培养中的作用：心理健康教育可以帮助小学生建立正确的公民意识，培养他们的社会责任感和公民道德观念，提高他们的社会适应能力。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84" name="正文"/>
          <p:cNvSpPr txBox="1"/>
          <p:nvPr>
            <p:custDataLst>
              <p:tags r:id="rId11"/>
            </p:custDataLst>
          </p:nvPr>
        </p:nvSpPr>
        <p:spPr>
          <a:xfrm>
            <a:off x="2836674" y="4995299"/>
            <a:ext cx="8741387" cy="83820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心理健康教育在小学生公民意识培养中的重要性：心理健康教育可以帮助小学生建立正确的公民意识，培养他们的社会责任感和公民道德观念，提高他们的社会适应能力。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86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08330" y="1770582"/>
            <a:ext cx="2149825" cy="739202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公民意识的概念和内涵</a:t>
            </a:r>
            <a:endParaRPr lang="zh-CN" altLang="en-US"/>
          </a:p>
        </p:txBody>
      </p:sp>
      <p:sp>
        <p:nvSpPr>
          <p:cNvPr id="1049022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4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6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8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0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内涵：包括公民的权利、义务、责任、道德、法律等方面的认识和实践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公民意识：指公民对国家、社会、集体和个人的责任感和认同感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重要性：心理健康教育有助于培养小学生的公民意识，提高他们的社会责任感和道德水平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教育方法：通过心理健康教育，引导小学生树立正确的价值观、人生观和世界观，培养他们的公民意识和社会责任感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心理健康教育对公民意识培养的促进作用</a:t>
            </a:r>
            <a:endParaRPr lang="zh-CN" altLang="en-US"/>
          </a:p>
        </p:txBody>
      </p:sp>
      <p:sp>
        <p:nvSpPr>
          <p:cNvPr id="1049072" name="圆角矩形 26"/>
          <p:cNvSpPr/>
          <p:nvPr>
            <p:custDataLst>
              <p:tags r:id="rId2"/>
            </p:custDataLst>
          </p:nvPr>
        </p:nvSpPr>
        <p:spPr>
          <a:xfrm>
            <a:off x="60833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4" name="圆角矩形 28"/>
          <p:cNvSpPr/>
          <p:nvPr>
            <p:custDataLst>
              <p:tags r:id="rId3"/>
            </p:custDataLst>
          </p:nvPr>
        </p:nvSpPr>
        <p:spPr>
          <a:xfrm>
            <a:off x="610871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76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8974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提高自我认知能力：帮助学生了解自己，增强自我意识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圆角矩形 29"/>
          <p:cNvSpPr/>
          <p:nvPr>
            <p:custDataLst>
              <p:tags r:id="rId5"/>
            </p:custDataLst>
          </p:nvPr>
        </p:nvSpPr>
        <p:spPr>
          <a:xfrm>
            <a:off x="3400437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0" name="圆角矩形 32"/>
          <p:cNvSpPr/>
          <p:nvPr>
            <p:custDataLst>
              <p:tags r:id="rId6"/>
            </p:custDataLst>
          </p:nvPr>
        </p:nvSpPr>
        <p:spPr>
          <a:xfrm>
            <a:off x="3402977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2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培养社会责任感：引导学生关注社会问题，培养社会责任感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3"/>
          <p:cNvSpPr/>
          <p:nvPr>
            <p:custDataLst>
              <p:tags r:id="rId8"/>
            </p:custDataLst>
          </p:nvPr>
        </p:nvSpPr>
        <p:spPr>
          <a:xfrm>
            <a:off x="6192543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6" name="圆角矩形 4"/>
          <p:cNvSpPr/>
          <p:nvPr>
            <p:custDataLst>
              <p:tags r:id="rId9"/>
            </p:custDataLst>
          </p:nvPr>
        </p:nvSpPr>
        <p:spPr>
          <a:xfrm>
            <a:off x="6195084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8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增强道德观念：引导学生树立正确的道德观念，培养良好的道德品质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圆角矩形 8"/>
          <p:cNvSpPr/>
          <p:nvPr>
            <p:custDataLst>
              <p:tags r:id="rId11"/>
            </p:custDataLst>
          </p:nvPr>
        </p:nvSpPr>
        <p:spPr>
          <a:xfrm>
            <a:off x="898465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2" name="圆角矩形 9"/>
          <p:cNvSpPr/>
          <p:nvPr>
            <p:custDataLst>
              <p:tags r:id="rId12"/>
            </p:custDataLst>
          </p:nvPr>
        </p:nvSpPr>
        <p:spPr>
          <a:xfrm>
            <a:off x="8987190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4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提高人际交往能力：帮助学生学会与他人沟通，增强人际交往能力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心理健康教育在小学生公民意识培养中的应用方式</a:t>
            </a:r>
            <a:endParaRPr lang="zh-CN" altLang="en-US"/>
          </a:p>
        </p:txBody>
      </p:sp>
      <p:sp>
        <p:nvSpPr>
          <p:cNvPr id="104913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课程设置与教学计划</a:t>
            </a:r>
            <a:endParaRPr lang="zh-CN" altLang="en-US"/>
          </a:p>
        </p:txBody>
      </p:sp>
      <p:sp>
        <p:nvSpPr>
          <p:cNvPr id="1049178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2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6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4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教学方法：采用互动式、体验式、探究式等教学方法，激发学生的学习兴趣和参与度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6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教学计划：制定详细的教学计划，包括课时安排、教学内容、教学目标等，确保教学效果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8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课程目标：培养小学生的公民意识，提高心理健康水平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0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课程内容：包括公民意识教育、心理健康教育、社会适应能力培养等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实践活动与体验学习</a:t>
            </a:r>
            <a:endParaRPr lang="zh-CN" altLang="en-US"/>
          </a:p>
        </p:txBody>
      </p:sp>
      <p:sp>
        <p:nvSpPr>
          <p:cNvPr id="1049236" name="矩形 15"/>
          <p:cNvSpPr/>
          <p:nvPr>
            <p:custDataLst>
              <p:tags r:id="rId2"/>
            </p:custDataLst>
          </p:nvPr>
        </p:nvSpPr>
        <p:spPr>
          <a:xfrm>
            <a:off x="2267933" y="1373272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开展主题班会：通过主题班会，让学生了解公民意识，培养社会责任感。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任意多边形 17"/>
          <p:cNvSpPr/>
          <p:nvPr>
            <p:custDataLst>
              <p:tags r:id="rId3"/>
            </p:custDataLst>
          </p:nvPr>
        </p:nvSpPr>
        <p:spPr>
          <a:xfrm flipV="1">
            <a:off x="2186262" y="1289050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任意多边形 18"/>
          <p:cNvSpPr/>
          <p:nvPr>
            <p:custDataLst>
              <p:tags r:id="rId4"/>
            </p:custDataLst>
          </p:nvPr>
        </p:nvSpPr>
        <p:spPr>
          <a:xfrm flipH="1">
            <a:off x="8631410" y="1873503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27"/>
          <p:cNvSpPr/>
          <p:nvPr>
            <p:custDataLst>
              <p:tags r:id="rId5"/>
            </p:custDataLst>
          </p:nvPr>
        </p:nvSpPr>
        <p:spPr>
          <a:xfrm>
            <a:off x="2267933" y="2746354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组织社会实践活动：让学生参与社区服务、环保活动等，亲身体验公民的责任和义务。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任意多边形 29"/>
          <p:cNvSpPr/>
          <p:nvPr>
            <p:custDataLst>
              <p:tags r:id="rId6"/>
            </p:custDataLst>
          </p:nvPr>
        </p:nvSpPr>
        <p:spPr>
          <a:xfrm flipV="1">
            <a:off x="2186262" y="2662132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任意多边形 30"/>
          <p:cNvSpPr/>
          <p:nvPr>
            <p:custDataLst>
              <p:tags r:id="rId7"/>
            </p:custDataLst>
          </p:nvPr>
        </p:nvSpPr>
        <p:spPr>
          <a:xfrm flipH="1">
            <a:off x="8631410" y="3246585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5"/>
          <p:cNvSpPr/>
          <p:nvPr>
            <p:custDataLst>
              <p:tags r:id="rId8"/>
            </p:custDataLst>
          </p:nvPr>
        </p:nvSpPr>
        <p:spPr>
          <a:xfrm>
            <a:off x="2267933" y="4119436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开展心理健康教育课程：通过心理健康教育课程，让学生了解心理健康的重要性，学会自我调节和情绪管理。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任意多边形 7"/>
          <p:cNvSpPr/>
          <p:nvPr>
            <p:custDataLst>
              <p:tags r:id="rId9"/>
            </p:custDataLst>
          </p:nvPr>
        </p:nvSpPr>
        <p:spPr>
          <a:xfrm flipV="1">
            <a:off x="2186262" y="4035214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任意多边形 8"/>
          <p:cNvSpPr/>
          <p:nvPr>
            <p:custDataLst>
              <p:tags r:id="rId10"/>
            </p:custDataLst>
          </p:nvPr>
        </p:nvSpPr>
        <p:spPr>
          <a:xfrm flipH="1">
            <a:off x="8631410" y="4619667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10"/>
          <p:cNvSpPr/>
          <p:nvPr>
            <p:custDataLst>
              <p:tags r:id="rId11"/>
            </p:custDataLst>
          </p:nvPr>
        </p:nvSpPr>
        <p:spPr>
          <a:xfrm>
            <a:off x="2267933" y="5492518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创设情境体验：通过创设情境，让学生体验公民的角色和责任，增强公民意识。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任意多边形 12"/>
          <p:cNvSpPr/>
          <p:nvPr>
            <p:custDataLst>
              <p:tags r:id="rId12"/>
            </p:custDataLst>
          </p:nvPr>
        </p:nvSpPr>
        <p:spPr>
          <a:xfrm flipV="1">
            <a:off x="2186262" y="5408296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任意多边形 13"/>
          <p:cNvSpPr/>
          <p:nvPr>
            <p:custDataLst>
              <p:tags r:id="rId13"/>
            </p:custDataLst>
          </p:nvPr>
        </p:nvSpPr>
        <p:spPr>
          <a:xfrm flipH="1">
            <a:off x="8631410" y="5992749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家校合作与社区资源整合</a:t>
            </a:r>
            <a:endParaRPr lang="zh-CN" altLang="en-US"/>
          </a:p>
        </p:txBody>
      </p:sp>
      <p:sp>
        <p:nvSpPr>
          <p:cNvPr id="1049294" name="矩形 15"/>
          <p:cNvSpPr/>
          <p:nvPr>
            <p:custDataLst>
              <p:tags r:id="rId2"/>
            </p:custDataLst>
          </p:nvPr>
        </p:nvSpPr>
        <p:spPr>
          <a:xfrm>
            <a:off x="2267933" y="1373272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家校合作：家长与学校共同关注孩子的心理健康，共同制定教育计划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任意多边形 17"/>
          <p:cNvSpPr/>
          <p:nvPr>
            <p:custDataLst>
              <p:tags r:id="rId3"/>
            </p:custDataLst>
          </p:nvPr>
        </p:nvSpPr>
        <p:spPr>
          <a:xfrm flipV="1">
            <a:off x="2186262" y="1289050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 18"/>
          <p:cNvSpPr/>
          <p:nvPr>
            <p:custDataLst>
              <p:tags r:id="rId4"/>
            </p:custDataLst>
          </p:nvPr>
        </p:nvSpPr>
        <p:spPr>
          <a:xfrm flipH="1">
            <a:off x="8631410" y="1873503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27"/>
          <p:cNvSpPr/>
          <p:nvPr>
            <p:custDataLst>
              <p:tags r:id="rId5"/>
            </p:custDataLst>
          </p:nvPr>
        </p:nvSpPr>
        <p:spPr>
          <a:xfrm>
            <a:off x="2267933" y="2746354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社区资源整合：利用社区资源，如心理咨询师、志愿者等，为孩子提供心理健康教育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任意多边形 29"/>
          <p:cNvSpPr/>
          <p:nvPr>
            <p:custDataLst>
              <p:tags r:id="rId6"/>
            </p:custDataLst>
          </p:nvPr>
        </p:nvSpPr>
        <p:spPr>
          <a:xfrm flipV="1">
            <a:off x="2186262" y="2662132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任意多边形 30"/>
          <p:cNvSpPr/>
          <p:nvPr>
            <p:custDataLst>
              <p:tags r:id="rId7"/>
            </p:custDataLst>
          </p:nvPr>
        </p:nvSpPr>
        <p:spPr>
          <a:xfrm flipH="1">
            <a:off x="8631410" y="3246585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5"/>
          <p:cNvSpPr/>
          <p:nvPr>
            <p:custDataLst>
              <p:tags r:id="rId8"/>
            </p:custDataLst>
          </p:nvPr>
        </p:nvSpPr>
        <p:spPr>
          <a:xfrm>
            <a:off x="2267933" y="4119436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学校心理健康教育课程：开设心理健康教育课程，提高学生的心理健康意识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任意多边形 7"/>
          <p:cNvSpPr/>
          <p:nvPr>
            <p:custDataLst>
              <p:tags r:id="rId9"/>
            </p:custDataLst>
          </p:nvPr>
        </p:nvSpPr>
        <p:spPr>
          <a:xfrm flipV="1">
            <a:off x="2186262" y="4035214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任意多边形 8"/>
          <p:cNvSpPr/>
          <p:nvPr>
            <p:custDataLst>
              <p:tags r:id="rId10"/>
            </p:custDataLst>
          </p:nvPr>
        </p:nvSpPr>
        <p:spPr>
          <a:xfrm flipH="1">
            <a:off x="8631410" y="4619667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10"/>
          <p:cNvSpPr/>
          <p:nvPr>
            <p:custDataLst>
              <p:tags r:id="rId11"/>
            </p:custDataLst>
          </p:nvPr>
        </p:nvSpPr>
        <p:spPr>
          <a:xfrm>
            <a:off x="2267933" y="5492518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社会实践活动：组织学生参加社会实践活动，提高学生的公民意识和社会责任感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任意多边形 12"/>
          <p:cNvSpPr/>
          <p:nvPr>
            <p:custDataLst>
              <p:tags r:id="rId12"/>
            </p:custDataLst>
          </p:nvPr>
        </p:nvSpPr>
        <p:spPr>
          <a:xfrm flipV="1">
            <a:off x="2186262" y="5408296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任意多边形 13"/>
          <p:cNvSpPr/>
          <p:nvPr>
            <p:custDataLst>
              <p:tags r:id="rId13"/>
            </p:custDataLst>
          </p:nvPr>
        </p:nvSpPr>
        <p:spPr>
          <a:xfrm flipH="1">
            <a:off x="8631410" y="5992749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https://d.book118.com/297065022053006031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3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心理健康教育在小学生公民意识培养中的应用</vt:lpstr>
      <vt:lpstr>目录</vt:lpstr>
      <vt:lpstr>单击添加文档标题</vt:lpstr>
      <vt:lpstr>心理健康教育对小学生公民意识培养的重要性</vt:lpstr>
      <vt:lpstr>心理健康教育的定义和目标</vt:lpstr>
      <vt:lpstr>公民意识的概念和内涵</vt:lpstr>
      <vt:lpstr>心理健康教育对公民意识培养的促进作用</vt:lpstr>
      <vt:lpstr>心理健康教育在小学生公民意识培养中的应用方式</vt:lpstr>
      <vt:lpstr>课程设置与教学计划</vt:lpstr>
      <vt:lpstr>实践活动与体验学习</vt:lpstr>
      <vt:lpstr>家校合作与社区资源整合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2024-09-03T12:31:54.603</cp:lastPrinted>
  <dcterms:created xsi:type="dcterms:W3CDTF">2024-09-03T04:31:54Z</dcterms:created>
  <dcterms:modified xsi:type="dcterms:W3CDTF">2024-09-03T04:31:56Z</dcterms:modified>
</cp:coreProperties>
</file>