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F44C6-B4A9-40A2-A102-2346DC3B4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4B593-04A8-43EB-BC26-A97219B87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C2ECF-E985-4BFA-95B5-8FEBADF14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E01F2-504E-4F2B-87E7-634765DBB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2B724A-D18F-476A-8A35-B95114595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39E72C-95AD-408D-AC5D-48D7F8571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48CCF5-4D5B-456E-9CA8-2F25B0E7E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C7E22-2F29-411A-9474-A289D9394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05985-CF80-45B8-8E20-B484E648D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025B2-3A38-417A-B019-D37E347BC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D845E-C797-4D70-8EBD-890B2D22E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0014504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《不锈钢焊接弯头》ppt课件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不锈钢焊接弯头简介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不锈钢焊接弯头的性能特点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不锈钢焊接弯头的分类与规格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不锈钢焊接弯头的生产流程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不锈钢焊接弯头在工程中的应用案例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不锈钢焊接弯头的未来发展与趋势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不锈钢焊接弯头简介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808" r="388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不锈钢焊接弯头的定义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不锈钢焊接弯头具有优良的耐腐蚀性能、高强度和美观的外观等特点，广泛应用于石油、化工、制药、食品、环保等领域。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不锈钢焊接弯头是一种采用不锈钢材料制成的管件，通过焊接工艺将直管转变为弯管，用于管道系统的连接和转向。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用于输送石油、天然气、化学原料等管道系统，要求具有高耐腐蚀性和耐高压性能。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制药食品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875" r="12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环保领域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用于输送药品、饮料、食品等管道系统，要求具有高清洁度和卫生标准。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用于污水处理、烟气脱硫脱硝等环保工程，要求具有优良的耐腐蚀性能和较长的使用寿命。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不不锈钢焊接弯头的应用领域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对成品进行外观检测、压力测试等质量检测，确保产品质量。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采用氩弧焊、电弧焊等焊接工艺，确保焊缝质量。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加工成型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通过弯曲、打磨等工艺将管材加工成所需的形状和尺寸。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根据使用要求选择合适的不锈钢材料，如304、316等。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切割下料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根据设计图纸将管材切割成所需长度。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不锈钢焊接弯头的制造工艺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不锈钢焊接弯头的性能特点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不锈钢焊接弯头具有出色的耐腐蚀性，能够抵御各种化学腐蚀和环境腐蚀，保证长期稳定的使用性能。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不锈钢焊接弯头采用优质不锈钢材料制造，经过精密的抛光和表面处理，具有良好的抗腐蚀性能。在各种腐蚀环境中，如酸、碱、盐等，仍能保持稳定的性能，不易生锈和受到腐蚀损伤。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高耐腐蚀性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不锈钢焊接弯头具有较高的强度和韧性，能够承受较大的压力和冲击力，不易变形和破裂。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不锈钢焊接弯头采用高强度不锈钢材料制造，经过精密的焊接工艺和热处理，具有较高的强度和韧性。在承受较大压力和冲击力的条件下，仍能保持稳定的性能，不易变形和破裂。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高强度和韧性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不锈钢焊接弯头具有良好的焊接性能，能够方便地进行焊接和连接，提高工程安装效率。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不锈钢焊接弯头采用先进的焊接工艺和技术，能够保证焊接质量稳定可靠。在安装过程中，能够方便地进行焊接和连接，提高工程安装效率，减少安装时间和成本。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良好的焊接性能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不锈钢焊接弯头具有良好的加工性能，能够方便地进行切割、弯曲、钻孔等加工操作，满足各种工程需求。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不锈钢焊接弯头采用优质不锈钢材料制造，具有良好的加工性能。在加工过程中，能够方便地进行切割、弯曲、钻孔等操作，满足各种工程需求。同时，加工后表面质量高，能够提高工程质量和美观度。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良好的加工性能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不锈钢焊接弯头的分类与规格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按弯曲半径分类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根据弯曲半径的不同，不锈钢焊接弯头可分为不同的类型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不同半径的不锈钢焊接弯头在管道系统中具有不同的用途，例如，大于1倍管径的弯头常用于管道的转向，而小于3倍管径的弯头则常用于管道的变径。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根据弯曲半径的大小，不锈钢焊接弯头可以分为大于1倍管径、1-1.5倍管径、1.5-3倍管径和小于3倍管径等不同类型。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根据用途的不同，不锈钢焊接弯头可分为不同的类型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042" r="1104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6458" r="6458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根据用途的不同，不锈钢焊接弯头可以分为90度弯头、45度弯头、U型弯头、S型弯头等不同类型。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这些不同用途的弯头在管道系统中发挥着不同的作用，例如，90度弯头常用于管道的垂直转向，而U型弯头则常用于管道的排水。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按用途分类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https://d.book118.com/297100145046006030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2024-09-01T21:24:43.572</cp:lastPrinted>
  <dcterms:created xsi:type="dcterms:W3CDTF">2024-09-01T13:24:43Z</dcterms:created>
  <dcterms:modified xsi:type="dcterms:W3CDTF">2024-09-01T13:24:45Z</dcterms:modified>
</cp:coreProperties>
</file>