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B4008-DB51-47CE-AED6-A47C0DB41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09D96-B171-4DEE-814D-1AAF48E57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1AC62-22C0-405E-9438-5A8B13AD4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53372-E18B-41C7-BBB1-49DBB491A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AA3C98-EC35-48FD-AA4D-2209F5844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5CFCC1-F7BA-4BAE-9F37-2BE148729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D0B709-F378-4571-A659-98DA4F4D1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539A1-F07A-4352-9A1A-4A68DD0C9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A72C4-C7A2-4000-AE9A-96919309C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EDA21-243E-450D-8A0B-FDB9D00FA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67B0A-9D00-4CA6-B786-E89195C96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00201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精神科先进护理技术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精神科先进护理技术介绍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精神科先进护理技术的应用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精神科先进护理技术的挑战与解决方案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精神科先进护理技术的未来发展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通过倾听、理解和支持，帮助患者处理心理问题，缓解焦虑、抑郁等情绪。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帮助患者改变不合理的思维和行为模式，提高应对能力和自我调节能力。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心理护理技术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技能训练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针对患者的具体情况，进行日常生活技能、社交技能等训练，提高生活自理能力。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家庭干预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通过家庭治疗和家庭支持，改善家庭关系，减轻家庭负担，提高家庭整体功能。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康复护理技术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将康复服务延伸到社区，方便患者在家门口接受服务，促进社区融合。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社区康复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通过定期随访和健康教育，预防精神疾病的复发，提高患者的生活质量。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社区护理技术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精神科先进护理技术介绍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认知行为疗法是一种心理治疗方法，通过改变不良认知和行为来缓解或消除心理问题。在精神科护理中，认知行为疗法可以帮助患者识别和改变负性思维和行为，提高应对压力和困难的能力。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认知行为疗法通常采用一系列的认知和行为技术，如自我观察、记录、反馈、行为实验等，帮助患者认识和改变自己的不良思维和行为模式。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心理社会干预是一种综合性的治疗方法，旨在解决患者的心理和社会问题。在精神科护理中，心理社会干预可以帮助患者应对生活中的压力和困难，提高社会适应能力。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心理社会干预通常包括个体和团体心理治疗、家庭治疗、职业治疗等，通过多种方式帮助患者提高应对能力和社会适应性。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心理社会干预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家庭治疗是一种以家庭为单位的治疗方式，旨在解决家庭成员间的关系问题。在精神科护理中，家庭治疗可以帮助家庭成员了解和支持患者，改善家庭关系。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家庭治疗通常采用家庭访谈、家庭作业、家庭互动等方式，帮助家庭成员了解患者的需求和问题，建立良好的沟通和互动模式。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药物治疗管理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药物治疗管理是指对精神科患者的药物治疗进行科学的管理，确保患者安全有效地使用药物。在精神科护理中，药物治疗管理是重要的组成部分。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药物治疗管理包括药物选择、剂量调整、药物监测、不良反应处理等方面，需要专业的护理人员进行科学的管理和监测。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康复护理是指通过一系列的护理措施帮助精神科患者恢复身体、心理和社会功能。在精神科护理中，康复护理是重要的组成部分。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康复护理包括身体锻炼、生活技能训练、社交技能训练、职业训练等，通过多种方式帮助患者恢复功能，提高生活质量。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精神科先进护理技术的应用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https://d.book118.com/297100201015006035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2024-09-09T08:16:08.958</cp:lastPrinted>
  <dcterms:created xsi:type="dcterms:W3CDTF">2024-09-09T00:16:08Z</dcterms:created>
  <dcterms:modified xsi:type="dcterms:W3CDTF">2024-09-09T00:16:11Z</dcterms:modified>
</cp:coreProperties>
</file>