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6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FB49F-2CFA-4F25-9381-4ABE89AFD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599E8-2527-49CD-B415-B4B862147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178B6-D2EA-4B4A-B624-6A6CB963F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73B2B-8D81-4FA3-AD80-005D8BA40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1DF1A4-EEAF-4D92-8FBE-CA6C935B7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53EB3F-BC3C-4542-8029-DA9DE4F87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34D043-1D60-485C-8109-585AB127A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7FD56-1D4F-46CE-85CF-8460466F5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FF006-64E0-4FED-B10C-23A45B0E1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4BBEE-69C6-473D-9F89-FAF4278C9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2BA39-7C9D-4D5A-8925-0CC60F4ED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000" r:id="rId2"/>
    <p:sldLayoutId id="2147486001" r:id="rId3"/>
    <p:sldLayoutId id="2147486002" r:id="rId4"/>
    <p:sldLayoutId id="2147486003" r:id="rId5"/>
    <p:sldLayoutId id="2147486004" r:id="rId6"/>
    <p:sldLayoutId id="2147486005" r:id="rId7"/>
    <p:sldLayoutId id="2147486006" r:id="rId8"/>
    <p:sldLayoutId id="2147486007" r:id="rId9"/>
    <p:sldLayoutId id="2147486008" r:id="rId10"/>
    <p:sldLayoutId id="214748600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8.xml" /><Relationship Id="rId11" Type="http://schemas.openxmlformats.org/officeDocument/2006/relationships/tags" Target="../tags/tag769.xml" /><Relationship Id="rId12" Type="http://schemas.openxmlformats.org/officeDocument/2006/relationships/tags" Target="../tags/tag770.xml" /><Relationship Id="rId13" Type="http://schemas.openxmlformats.org/officeDocument/2006/relationships/tags" Target="../tags/tag771.xml" /><Relationship Id="rId14" Type="http://schemas.openxmlformats.org/officeDocument/2006/relationships/tags" Target="../tags/tag772.xml" /><Relationship Id="rId15" Type="http://schemas.openxmlformats.org/officeDocument/2006/relationships/tags" Target="../tags/tag773.xml" /><Relationship Id="rId16" Type="http://schemas.openxmlformats.org/officeDocument/2006/relationships/tags" Target="../tags/tag774.xml" /><Relationship Id="rId17" Type="http://schemas.openxmlformats.org/officeDocument/2006/relationships/tags" Target="../tags/tag775.xml" /><Relationship Id="rId2" Type="http://schemas.openxmlformats.org/officeDocument/2006/relationships/tags" Target="../tags/tag760.xml" /><Relationship Id="rId3" Type="http://schemas.openxmlformats.org/officeDocument/2006/relationships/tags" Target="../tags/tag761.xml" /><Relationship Id="rId4" Type="http://schemas.openxmlformats.org/officeDocument/2006/relationships/tags" Target="../tags/tag762.xml" /><Relationship Id="rId5" Type="http://schemas.openxmlformats.org/officeDocument/2006/relationships/tags" Target="../tags/tag763.xml" /><Relationship Id="rId6" Type="http://schemas.openxmlformats.org/officeDocument/2006/relationships/tags" Target="../tags/tag764.xml" /><Relationship Id="rId7" Type="http://schemas.openxmlformats.org/officeDocument/2006/relationships/tags" Target="../tags/tag765.xml" /><Relationship Id="rId8" Type="http://schemas.openxmlformats.org/officeDocument/2006/relationships/tags" Target="../tags/tag766.xml" /><Relationship Id="rId9" Type="http://schemas.openxmlformats.org/officeDocument/2006/relationships/tags" Target="../tags/tag7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6.xml" /><Relationship Id="rId3" Type="http://schemas.openxmlformats.org/officeDocument/2006/relationships/tags" Target="../tags/tag777.xml" /><Relationship Id="rId4" Type="http://schemas.openxmlformats.org/officeDocument/2006/relationships/tags" Target="../tags/tag7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7.xml" /><Relationship Id="rId11" Type="http://schemas.openxmlformats.org/officeDocument/2006/relationships/tags" Target="../tags/tag788.xml" /><Relationship Id="rId12" Type="http://schemas.openxmlformats.org/officeDocument/2006/relationships/tags" Target="../tags/tag789.xml" /><Relationship Id="rId13" Type="http://schemas.openxmlformats.org/officeDocument/2006/relationships/tags" Target="../tags/tag790.xml" /><Relationship Id="rId2" Type="http://schemas.openxmlformats.org/officeDocument/2006/relationships/tags" Target="../tags/tag779.xml" /><Relationship Id="rId3" Type="http://schemas.openxmlformats.org/officeDocument/2006/relationships/tags" Target="../tags/tag780.xml" /><Relationship Id="rId4" Type="http://schemas.openxmlformats.org/officeDocument/2006/relationships/tags" Target="../tags/tag781.xml" /><Relationship Id="rId5" Type="http://schemas.openxmlformats.org/officeDocument/2006/relationships/tags" Target="../tags/tag782.xml" /><Relationship Id="rId6" Type="http://schemas.openxmlformats.org/officeDocument/2006/relationships/tags" Target="../tags/tag783.xml" /><Relationship Id="rId7" Type="http://schemas.openxmlformats.org/officeDocument/2006/relationships/tags" Target="../tags/tag784.xml" /><Relationship Id="rId8" Type="http://schemas.openxmlformats.org/officeDocument/2006/relationships/tags" Target="../tags/tag785.xml" /><Relationship Id="rId9" Type="http://schemas.openxmlformats.org/officeDocument/2006/relationships/tags" Target="../tags/tag7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9.xml" /><Relationship Id="rId11" Type="http://schemas.openxmlformats.org/officeDocument/2006/relationships/tags" Target="../tags/tag800.xml" /><Relationship Id="rId12" Type="http://schemas.openxmlformats.org/officeDocument/2006/relationships/tags" Target="../tags/tag801.xml" /><Relationship Id="rId13" Type="http://schemas.openxmlformats.org/officeDocument/2006/relationships/tags" Target="../tags/tag802.xml" /><Relationship Id="rId2" Type="http://schemas.openxmlformats.org/officeDocument/2006/relationships/tags" Target="../tags/tag791.xml" /><Relationship Id="rId3" Type="http://schemas.openxmlformats.org/officeDocument/2006/relationships/tags" Target="../tags/tag792.xml" /><Relationship Id="rId4" Type="http://schemas.openxmlformats.org/officeDocument/2006/relationships/tags" Target="../tags/tag793.xml" /><Relationship Id="rId5" Type="http://schemas.openxmlformats.org/officeDocument/2006/relationships/tags" Target="../tags/tag794.xml" /><Relationship Id="rId6" Type="http://schemas.openxmlformats.org/officeDocument/2006/relationships/tags" Target="../tags/tag795.xml" /><Relationship Id="rId7" Type="http://schemas.openxmlformats.org/officeDocument/2006/relationships/tags" Target="../tags/tag796.xml" /><Relationship Id="rId8" Type="http://schemas.openxmlformats.org/officeDocument/2006/relationships/tags" Target="../tags/tag797.xml" /><Relationship Id="rId9" Type="http://schemas.openxmlformats.org/officeDocument/2006/relationships/tags" Target="../tags/tag7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1.xml" /><Relationship Id="rId11" Type="http://schemas.openxmlformats.org/officeDocument/2006/relationships/tags" Target="../tags/tag812.xml" /><Relationship Id="rId12" Type="http://schemas.openxmlformats.org/officeDocument/2006/relationships/tags" Target="../tags/tag813.xml" /><Relationship Id="rId13" Type="http://schemas.openxmlformats.org/officeDocument/2006/relationships/tags" Target="../tags/tag814.xml" /><Relationship Id="rId2" Type="http://schemas.openxmlformats.org/officeDocument/2006/relationships/tags" Target="../tags/tag803.xml" /><Relationship Id="rId3" Type="http://schemas.openxmlformats.org/officeDocument/2006/relationships/tags" Target="../tags/tag804.xml" /><Relationship Id="rId4" Type="http://schemas.openxmlformats.org/officeDocument/2006/relationships/tags" Target="../tags/tag805.xml" /><Relationship Id="rId5" Type="http://schemas.openxmlformats.org/officeDocument/2006/relationships/tags" Target="../tags/tag806.xml" /><Relationship Id="rId6" Type="http://schemas.openxmlformats.org/officeDocument/2006/relationships/tags" Target="../tags/tag807.xml" /><Relationship Id="rId7" Type="http://schemas.openxmlformats.org/officeDocument/2006/relationships/tags" Target="../tags/tag808.xml" /><Relationship Id="rId8" Type="http://schemas.openxmlformats.org/officeDocument/2006/relationships/tags" Target="../tags/tag809.xml" /><Relationship Id="rId9" Type="http://schemas.openxmlformats.org/officeDocument/2006/relationships/tags" Target="../tags/tag8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5.xml" /><Relationship Id="rId3" Type="http://schemas.openxmlformats.org/officeDocument/2006/relationships/tags" Target="../tags/tag816.xml" /><Relationship Id="rId4" Type="http://schemas.openxmlformats.org/officeDocument/2006/relationships/tags" Target="../tags/tag8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8.xml" /><Relationship Id="rId3" Type="http://schemas.openxmlformats.org/officeDocument/2006/relationships/tags" Target="../tags/tag819.xml" /><Relationship Id="rId4" Type="http://schemas.openxmlformats.org/officeDocument/2006/relationships/tags" Target="../tags/tag820.xml" /><Relationship Id="rId5" Type="http://schemas.openxmlformats.org/officeDocument/2006/relationships/tags" Target="../tags/tag8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0.xml" /><Relationship Id="rId11" Type="http://schemas.openxmlformats.org/officeDocument/2006/relationships/tags" Target="../tags/tag831.xml" /><Relationship Id="rId12" Type="http://schemas.openxmlformats.org/officeDocument/2006/relationships/tags" Target="../tags/tag832.xml" /><Relationship Id="rId13" Type="http://schemas.openxmlformats.org/officeDocument/2006/relationships/tags" Target="../tags/tag833.xml" /><Relationship Id="rId14" Type="http://schemas.openxmlformats.org/officeDocument/2006/relationships/tags" Target="../tags/tag834.xml" /><Relationship Id="rId15" Type="http://schemas.openxmlformats.org/officeDocument/2006/relationships/tags" Target="../tags/tag835.xml" /><Relationship Id="rId16" Type="http://schemas.openxmlformats.org/officeDocument/2006/relationships/tags" Target="../tags/tag836.xml" /><Relationship Id="rId17" Type="http://schemas.openxmlformats.org/officeDocument/2006/relationships/tags" Target="../tags/tag837.xml" /><Relationship Id="rId18" Type="http://schemas.openxmlformats.org/officeDocument/2006/relationships/tags" Target="../tags/tag838.xml" /><Relationship Id="rId19" Type="http://schemas.openxmlformats.org/officeDocument/2006/relationships/tags" Target="../tags/tag839.xml" /><Relationship Id="rId2" Type="http://schemas.openxmlformats.org/officeDocument/2006/relationships/tags" Target="../tags/tag822.xml" /><Relationship Id="rId20" Type="http://schemas.openxmlformats.org/officeDocument/2006/relationships/tags" Target="../tags/tag840.xml" /><Relationship Id="rId21" Type="http://schemas.openxmlformats.org/officeDocument/2006/relationships/tags" Target="../tags/tag841.xml" /><Relationship Id="rId22" Type="http://schemas.openxmlformats.org/officeDocument/2006/relationships/tags" Target="../tags/tag842.xml" /><Relationship Id="rId23" Type="http://schemas.openxmlformats.org/officeDocument/2006/relationships/tags" Target="../tags/tag843.xml" /><Relationship Id="rId24" Type="http://schemas.openxmlformats.org/officeDocument/2006/relationships/tags" Target="../tags/tag844.xml" /><Relationship Id="rId25" Type="http://schemas.openxmlformats.org/officeDocument/2006/relationships/tags" Target="../tags/tag845.xml" /><Relationship Id="rId26" Type="http://schemas.openxmlformats.org/officeDocument/2006/relationships/tags" Target="../tags/tag846.xml" /><Relationship Id="rId27" Type="http://schemas.openxmlformats.org/officeDocument/2006/relationships/tags" Target="../tags/tag847.xml" /><Relationship Id="rId28" Type="http://schemas.openxmlformats.org/officeDocument/2006/relationships/tags" Target="../tags/tag848.xml" /><Relationship Id="rId29" Type="http://schemas.openxmlformats.org/officeDocument/2006/relationships/tags" Target="../tags/tag849.xml" /><Relationship Id="rId3" Type="http://schemas.openxmlformats.org/officeDocument/2006/relationships/tags" Target="../tags/tag823.xml" /><Relationship Id="rId30" Type="http://schemas.openxmlformats.org/officeDocument/2006/relationships/tags" Target="../tags/tag850.xml" /><Relationship Id="rId31" Type="http://schemas.openxmlformats.org/officeDocument/2006/relationships/tags" Target="../tags/tag851.xml" /><Relationship Id="rId4" Type="http://schemas.openxmlformats.org/officeDocument/2006/relationships/tags" Target="../tags/tag824.xml" /><Relationship Id="rId5" Type="http://schemas.openxmlformats.org/officeDocument/2006/relationships/tags" Target="../tags/tag825.xml" /><Relationship Id="rId6" Type="http://schemas.openxmlformats.org/officeDocument/2006/relationships/tags" Target="../tags/tag826.xml" /><Relationship Id="rId7" Type="http://schemas.openxmlformats.org/officeDocument/2006/relationships/tags" Target="../tags/tag827.xml" /><Relationship Id="rId8" Type="http://schemas.openxmlformats.org/officeDocument/2006/relationships/tags" Target="../tags/tag828.xml" /><Relationship Id="rId9" Type="http://schemas.openxmlformats.org/officeDocument/2006/relationships/tags" Target="../tags/tag8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60.xml" /><Relationship Id="rId11" Type="http://schemas.openxmlformats.org/officeDocument/2006/relationships/tags" Target="../tags/tag861.xml" /><Relationship Id="rId12" Type="http://schemas.openxmlformats.org/officeDocument/2006/relationships/tags" Target="../tags/tag862.xml" /><Relationship Id="rId13" Type="http://schemas.openxmlformats.org/officeDocument/2006/relationships/tags" Target="../tags/tag863.xml" /><Relationship Id="rId14" Type="http://schemas.openxmlformats.org/officeDocument/2006/relationships/tags" Target="../tags/tag864.xml" /><Relationship Id="rId15" Type="http://schemas.openxmlformats.org/officeDocument/2006/relationships/tags" Target="../tags/tag865.xml" /><Relationship Id="rId16" Type="http://schemas.openxmlformats.org/officeDocument/2006/relationships/tags" Target="../tags/tag866.xml" /><Relationship Id="rId17" Type="http://schemas.openxmlformats.org/officeDocument/2006/relationships/tags" Target="../tags/tag867.xml" /><Relationship Id="rId2" Type="http://schemas.openxmlformats.org/officeDocument/2006/relationships/tags" Target="../tags/tag852.xml" /><Relationship Id="rId3" Type="http://schemas.openxmlformats.org/officeDocument/2006/relationships/tags" Target="../tags/tag853.xml" /><Relationship Id="rId4" Type="http://schemas.openxmlformats.org/officeDocument/2006/relationships/tags" Target="../tags/tag854.xml" /><Relationship Id="rId5" Type="http://schemas.openxmlformats.org/officeDocument/2006/relationships/tags" Target="../tags/tag855.xml" /><Relationship Id="rId6" Type="http://schemas.openxmlformats.org/officeDocument/2006/relationships/tags" Target="../tags/tag856.xml" /><Relationship Id="rId7" Type="http://schemas.openxmlformats.org/officeDocument/2006/relationships/tags" Target="../tags/tag857.xml" /><Relationship Id="rId8" Type="http://schemas.openxmlformats.org/officeDocument/2006/relationships/tags" Target="../tags/tag858.xml" /><Relationship Id="rId9" Type="http://schemas.openxmlformats.org/officeDocument/2006/relationships/tags" Target="../tags/tag85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01063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实施绩效管理优化计划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绩效管理现状分析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绩效管理优化目标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绩效管理优化措施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绩效管理实施计划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绩效管理优化效果评估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绩效管理现状分析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当前绩效管理存在的问题</a:t>
            </a:r>
            <a:endParaRPr lang="zh-CN" altLang="en-US"/>
          </a:p>
        </p:txBody>
      </p:sp>
      <p:sp>
        <p:nvSpPr>
          <p:cNvPr id="10517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缺乏科学合理的绩效评估标准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绩效评估结果存在主观性和片面性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绩效反馈机制不完善，员工无法了解自身表现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绩效管理过程中缺乏有效的沟通和协作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员工对绩效管理的认知与需求</a:t>
            </a:r>
            <a:endParaRPr lang="zh-CN" altLang="en-US"/>
          </a:p>
        </p:txBody>
      </p:sp>
      <p:sp>
        <p:nvSpPr>
          <p:cNvPr id="105206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6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6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6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员工对绩效管理未来发展的展望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07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员工对绩效管理改进的建议与意见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员工对绩效管理的期望与需求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08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员工对绩效管理的认知程度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绩效管理对企业发展的影响</a:t>
            </a:r>
            <a:endParaRPr lang="zh-CN" altLang="en-US"/>
          </a:p>
        </p:txBody>
      </p:sp>
      <p:sp>
        <p:nvSpPr>
          <p:cNvPr id="1052376" name="Rectangle 6"/>
          <p:cNvSpPr/>
          <p:nvPr>
            <p:custDataLst>
              <p:tags r:id="rId2"/>
            </p:custDataLst>
          </p:nvPr>
        </p:nvSpPr>
        <p:spPr>
          <a:xfrm>
            <a:off x="810568" y="1789832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52378" name="Rectangle 6"/>
          <p:cNvSpPr/>
          <p:nvPr>
            <p:custDataLst>
              <p:tags r:id="rId3"/>
            </p:custDataLst>
          </p:nvPr>
        </p:nvSpPr>
        <p:spPr>
          <a:xfrm>
            <a:off x="810568" y="2925278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52380" name="Rectangle 6"/>
          <p:cNvSpPr/>
          <p:nvPr>
            <p:custDataLst>
              <p:tags r:id="rId4"/>
            </p:custDataLst>
          </p:nvPr>
        </p:nvSpPr>
        <p:spPr>
          <a:xfrm>
            <a:off x="810568" y="4061360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52382" name="Rectangle 6"/>
          <p:cNvSpPr/>
          <p:nvPr>
            <p:custDataLst>
              <p:tags r:id="rId5"/>
            </p:custDataLst>
          </p:nvPr>
        </p:nvSpPr>
        <p:spPr>
          <a:xfrm>
            <a:off x="810568" y="5196807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52384" name="矩形: 圆角 26"/>
          <p:cNvSpPr/>
          <p:nvPr>
            <p:custDataLst>
              <p:tags r:id="rId6"/>
            </p:custDataLst>
          </p:nvPr>
        </p:nvSpPr>
        <p:spPr>
          <a:xfrm>
            <a:off x="608400" y="2922735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52386" name="矩形: 圆角 27"/>
          <p:cNvSpPr/>
          <p:nvPr>
            <p:custDataLst>
              <p:tags r:id="rId7"/>
            </p:custDataLst>
          </p:nvPr>
        </p:nvSpPr>
        <p:spPr>
          <a:xfrm>
            <a:off x="608400" y="1787289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52388" name="矩形: 圆角 28"/>
          <p:cNvSpPr/>
          <p:nvPr>
            <p:custDataLst>
              <p:tags r:id="rId8"/>
            </p:custDataLst>
          </p:nvPr>
        </p:nvSpPr>
        <p:spPr>
          <a:xfrm>
            <a:off x="608400" y="5193628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52390" name="矩形: 圆角 29"/>
          <p:cNvSpPr/>
          <p:nvPr>
            <p:custDataLst>
              <p:tags r:id="rId9"/>
            </p:custDataLst>
          </p:nvPr>
        </p:nvSpPr>
        <p:spPr>
          <a:xfrm>
            <a:off x="608400" y="4058181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52392" name="正文"/>
          <p:cNvSpPr txBox="1"/>
          <p:nvPr>
            <p:custDataLst>
              <p:tags r:id="rId10"/>
            </p:custDataLst>
          </p:nvPr>
        </p:nvSpPr>
        <p:spPr>
          <a:xfrm>
            <a:off x="2793467" y="1794282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提升企业整体绩效：通过科学的绩效管理，企业能够全面了解员工的工作表现，从而有针对性地制定改进措施，提高整体绩效。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2394" name="标题"/>
          <p:cNvSpPr txBox="1"/>
          <p:nvPr>
            <p:custDataLst>
              <p:tags r:id="rId11"/>
            </p:custDataLst>
          </p:nvPr>
        </p:nvSpPr>
        <p:spPr>
          <a:xfrm>
            <a:off x="712027" y="1794282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2396" name="正文"/>
          <p:cNvSpPr txBox="1"/>
          <p:nvPr>
            <p:custDataLst>
              <p:tags r:id="rId12"/>
            </p:custDataLst>
          </p:nvPr>
        </p:nvSpPr>
        <p:spPr>
          <a:xfrm>
            <a:off x="2793467" y="2929728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促进员工个人发展：绩效管理不仅关注员工的工作成果，还关注员工的能力和潜力。通过绩效反馈和培训，员工能够了解自己的优势和不足，进而制定个人发展计划。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2398" name="标题"/>
          <p:cNvSpPr txBox="1"/>
          <p:nvPr>
            <p:custDataLst>
              <p:tags r:id="rId13"/>
            </p:custDataLst>
          </p:nvPr>
        </p:nvSpPr>
        <p:spPr>
          <a:xfrm>
            <a:off x="712027" y="2929728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2400" name="正文"/>
          <p:cNvSpPr txBox="1"/>
          <p:nvPr>
            <p:custDataLst>
              <p:tags r:id="rId14"/>
            </p:custDataLst>
          </p:nvPr>
        </p:nvSpPr>
        <p:spPr>
          <a:xfrm>
            <a:off x="2793467" y="4065175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增强企业竞争力：高效的绩效管理能够提高员工的工作效率和质量，从而增强企业的市场竞争力。同时，通过绩效管理，企业能够及时发现并解决问题，确保持续稳定的发展。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2402" name="标题"/>
          <p:cNvSpPr txBox="1"/>
          <p:nvPr>
            <p:custDataLst>
              <p:tags r:id="rId15"/>
            </p:custDataLst>
          </p:nvPr>
        </p:nvSpPr>
        <p:spPr>
          <a:xfrm>
            <a:off x="712027" y="4065175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2404" name="正文"/>
          <p:cNvSpPr txBox="1"/>
          <p:nvPr>
            <p:custDataLst>
              <p:tags r:id="rId16"/>
            </p:custDataLst>
          </p:nvPr>
        </p:nvSpPr>
        <p:spPr>
          <a:xfrm>
            <a:off x="2793467" y="5200621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推动企业文化建设：绩效管理强调公正、公平、公开的原则，有助于营造积极向上的企业文化。通过绩效管理，员工能够感受到企业的关怀和支持，增强归属感和责任感。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2406" name="标题"/>
          <p:cNvSpPr txBox="1"/>
          <p:nvPr>
            <p:custDataLst>
              <p:tags r:id="rId17"/>
            </p:custDataLst>
          </p:nvPr>
        </p:nvSpPr>
        <p:spPr>
          <a:xfrm>
            <a:off x="712027" y="5200621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9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绩效管理优化目标</a:t>
            </a:r>
            <a:endParaRPr lang="zh-CN" altLang="en-US"/>
          </a:p>
        </p:txBody>
      </p:sp>
      <p:sp>
        <p:nvSpPr>
          <p:cNvPr id="105269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提高员工绩效水平</a:t>
            </a:r>
            <a:endParaRPr lang="zh-CN" altLang="en-US"/>
          </a:p>
        </p:txBody>
      </p:sp>
      <p:sp>
        <p:nvSpPr>
          <p:cNvPr id="1053434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36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38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设定明确的绩效目标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3440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42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44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提供必要的培训和发展机会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3446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48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50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建立有效的激励机制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3452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54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56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定期评估和反馈员工绩效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4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促进企业战略目标的实现</a:t>
            </a:r>
            <a:endParaRPr lang="zh-CN" altLang="en-US"/>
          </a:p>
        </p:txBody>
      </p:sp>
      <p:sp>
        <p:nvSpPr>
          <p:cNvPr id="105374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确保企业战略与绩效管理紧密结合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明确企业战略目标与具体绩效指标的对应关系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通过绩效管理优化计划推动企业战略目标的实现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建立有效的绩效反馈机制，及时调整和优化企业战略目标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提升员工满意度和归属感</a:t>
            </a:r>
            <a:endParaRPr lang="zh-CN" altLang="en-US"/>
          </a:p>
        </p:txBody>
      </p:sp>
      <p:sp>
        <p:nvSpPr>
          <p:cNvPr id="105405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提高员工满意度：通过改善工作环境、提高福利待遇、加强培训和发展机会等方式，提高员工的工作满意度和归属感。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5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增强员工归属感：建立良好的企业文化和团队氛围，让员工感受到企业的关心和重视，增强员工的归属感和忠诚度。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促进员工个人发展：通过制定明确的职业发展规划和培训计划，帮助员工实现个人职业发展目标，提高员工的工作积极性和创造力。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提升企业整体绩效：通过优化绩效管理流程和提高员工满意度和归属感，提升企业整体绩效和竞争力。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7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6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绩效管理优化措施</a:t>
            </a:r>
            <a:endParaRPr lang="zh-CN" altLang="en-US"/>
          </a:p>
        </p:txBody>
      </p:sp>
      <p:sp>
        <p:nvSpPr>
          <p:cNvPr id="105436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1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制定合理的绩效指标体系</a:t>
            </a:r>
            <a:endParaRPr lang="zh-CN" altLang="en-US"/>
          </a:p>
        </p:txBody>
      </p:sp>
      <p:sp>
        <p:nvSpPr>
          <p:cNvPr id="105510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明确绩效目标：根据企业战略和业务目标，制定明确的绩效指标和目标值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0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指标可衡量性：确保绩效指标可量化、可衡量，以便准确评估员工表现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0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考虑员工能力：根据员工能力和岗位特点，制定合理的绩效指标，避免过高或过低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1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定期评估与调整：定期对绩效指标进行评估，根据实际情况进行调整，确保其合理性和有效性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3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建立有效的激励机制</a:t>
            </a:r>
            <a:endParaRPr lang="zh-CN" altLang="en-US"/>
          </a:p>
        </p:txBody>
      </p:sp>
      <p:sp>
        <p:nvSpPr>
          <p:cNvPr id="105539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40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40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40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40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40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41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41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41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41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41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42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42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42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42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42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43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43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43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明确目标：制定具体、可衡量、可达成、相关性强和时限明确的目标。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3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沟通与反馈：建立良好的沟通机制，及时给予员工反馈，鼓励其不断改进和提高。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38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培训与发展：为员工提供培训和发展机会，提高其能力和素质。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40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奖励与惩罚：对达到目标的员工给予奖励，对未达到目标的员工给予惩罚。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42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公平公正：确保奖励与惩罚的公平公正，避免主观因素和偏见。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572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加强绩效沟通与反馈</a:t>
            </a:r>
            <a:endParaRPr lang="zh-CN" altLang="en-US"/>
          </a:p>
        </p:txBody>
      </p:sp>
      <p:sp>
        <p:nvSpPr>
          <p:cNvPr id="105573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3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3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3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鼓励员工参与决策：在制定绩效管理优化计划时，鼓励员工积极参与，提出自己的意见和建议，提高员工的归属感和参与度。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73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4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4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4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建立有效的沟通机制：制定明确的沟通计划，定期进行绩效面谈，确保信息的及时传递和问题的及时解决。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74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4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5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5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及时反馈绩效结果：将绩效结果及时反馈给员工，帮助他们了解自己的工作表现，找出不足之处，提出改进建议。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75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5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5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6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建立信任与尊重：在沟通过程中，建立信任和尊重的氛围，让员工感受到被重视和被关注，提高沟通效果和工作效率。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https://d.book118.com/297101063163006025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7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实施绩效管理优化计划</vt:lpstr>
      <vt:lpstr>目录</vt:lpstr>
      <vt:lpstr>单击添加章节标题</vt:lpstr>
      <vt:lpstr>绩效管理现状分析</vt:lpstr>
      <vt:lpstr>当前绩效管理存在的问题</vt:lpstr>
      <vt:lpstr>员工对绩效管理的认知与需求</vt:lpstr>
      <vt:lpstr>绩效管理对企业发展的影响</vt:lpstr>
      <vt:lpstr>绩效管理优化目标</vt:lpstr>
      <vt:lpstr>提高员工绩效水平</vt:lpstr>
      <vt:lpstr>促进企业战略目标的实现</vt:lpstr>
      <vt:lpstr>提升员工满意度和归属感</vt:lpstr>
      <vt:lpstr>绩效管理优化措施</vt:lpstr>
      <vt:lpstr>制定合理的绩效指标体系</vt:lpstr>
      <vt:lpstr>建立有效的激励机制</vt:lpstr>
      <vt:lpstr>加强绩效沟通与反馈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2024-08-30T17:40:21.400</cp:lastPrinted>
  <dcterms:created xsi:type="dcterms:W3CDTF">2024-08-30T09:40:21Z</dcterms:created>
  <dcterms:modified xsi:type="dcterms:W3CDTF">2024-08-30T09:40:24Z</dcterms:modified>
</cp:coreProperties>
</file>