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BA17A-F828-4104-BEA2-6AD3EC28D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EA78E-1060-4C32-A430-B435163AD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DB1A1-3F91-4EAB-8255-3DDB79A8B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6AF28-528A-4E24-B609-CB9402CAC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08D58-E139-44BC-AC4B-8AD279E2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39F01-5146-4A86-83EB-456CCCA6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AADAC-B936-483C-903C-C61C5654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BC974-A290-4795-8E6D-ECCD3EAE6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DC860-0971-4BA3-9174-4FBF790B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6B368-1AB7-4CEF-AD05-0864FC14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9D28-F09F-4B6E-9C94-345C42A2D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01104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瑞幸咖啡的营销策略分析总结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成功经验与挑战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瑞幸咖啡凭借其独特的营销策略和商业模式，迅速成为中国咖啡市场的一匹黑马。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瑞幸咖啡是一家中国新兴的咖啡连锁品牌，成立于2017年。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研究瑞幸咖啡的营销策略，分析其成功的原因和经验，为其他企业提供借鉴和启示。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通过深入剖析瑞幸咖啡的营销策略，为相关企业和研究者提供有益的参考，推动中国咖啡产业的健康发展。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瑞幸咖啡成立于2017年，是中国新兴的咖啡连锁品牌。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品牌成立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上市计划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通过资本运作和快速扩张，瑞幸咖啡在短时间内成为中国咖啡市场的重要参与者。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2019年，瑞幸咖啡在美国纳斯达克上市，成为全球范围内增长最快的咖啡品牌之一。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品牌历史和发展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61" r="138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41" r="186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683" r="46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产品线和特色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提供多种口味的咖啡，包括美式、拿铁、卡布奇诺等。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推出多款茶饮，包括奶茶、果茶等。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提供各种小吃和甜点，满足消费者多样化的需求。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推出季节限定和独家定制产品，吸引消费者关注和购买。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咖啡系列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茶饮系列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轻食系列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特色产品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市场定位和品牌形象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瑞幸咖啡定位于中高端市场，以年轻人为主要消费群体。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瑞幸咖啡注重品质和服务，致力于打造时尚、便捷、高品质的咖啡消费体验。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瑞幸咖啡定位为高品质、高性价比的咖啡品牌，以满足消费者对高品质咖啡的需求。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瑞幸咖啡在采购和生产过程中严格控制品质，确保咖啡豆的新鲜度和咖啡的口感。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瑞幸咖啡不断推出新品，满足不同消费者的口味需求，提高品牌竞争力。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瑞幸咖啡采用低价策略，吸引大量消费者，提高市场份额。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推出会员卡制度，为会员提供优惠折扣和积分兑换，增加用户粘性。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定期开展促销活动，如买一送一、满减优惠等，激发消费者购买欲望。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瑞幸咖啡通过APP、微信小程序等线上渠道，方便消费者随时随地购买。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瑞幸咖啡开设大量线下门店，提高品牌曝光度和用户体验。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线下门店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与多家企业合作，拓展销售渠道，扩大市场份额。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https://d.book118.com/297101104031006053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2024-09-26T23:43:06.910</cp:lastPrinted>
  <dcterms:created xsi:type="dcterms:W3CDTF">2024-09-26T15:43:06Z</dcterms:created>
  <dcterms:modified xsi:type="dcterms:W3CDTF">2024-09-26T15:43:09Z</dcterms:modified>
</cp:coreProperties>
</file>