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69484-37C4-4751-85C9-380891E8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5D531-8D36-4BA3-969A-D069291A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CBD60-89A1-4AC8-BDAF-759DB8B1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4A9F-CB96-420A-974E-359E7A4E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395CB-D413-489A-A091-4796D3F6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71443-2CF9-47DE-88CE-756BBD6E3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F9B53-577D-42BA-8F4C-DAF55DFE7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F4AEB-84AA-4440-877C-1601CBC5B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0C6F9-4226-470A-A3F7-D39CA2F66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79DD9-7B8F-4520-95D3-09F86E4E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679A-1225-4B3F-A56F-7C5506A6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7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3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4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8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1114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资料员实习报告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知识与技能提升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致谢与展望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实习单位简介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XX公司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建筑工程设计、施工、材料供应等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注重创新、质量至上、客户第一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资料员岗位职责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负责工程项目的资料档案管理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负责计划、统计的管理工作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负责工程项目的内业管理工作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负责各种文件、资料、图纸等的收集、整理、归档工作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了解资料员的工作内容和职责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学习资料管理和档案管理的基本知识和技能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提高沟通能力和团队协作能力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为将来的职业发展打下基础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实习时间：2023年3月1日至2023年6月30日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每周工作5天，每天工作8小时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实习期间将参与多个项目的资料管理工作，以全面了解资料员的工作内容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位于XX市的知名建筑公司，拥有完善的组织架构和先进的管理理念。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实习公司介绍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工作流程介绍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宽敞的办公室，配备专业资料管理软件和高效的工作流程。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从项目立项、资料收集、整理归档到最终交付的完整流程。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实习环境及工作流程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住宅、商业、公共设施等多个领域的建筑项目。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负责收集、整理、归档项目资料，协助项目经理进行资料管理和交付。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具体任务分配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根据项目进度和资料量合理安排工作时间，确保任务按时完成。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任务量与时间安排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参与项目与任务分配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专业技能应用与实践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专业技能介绍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掌握资料管理软件的使用，熟悉建筑行业相关标准和规范。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技能应用实践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在项目中成功应用所学技能，提高资料管理的效率和准确性。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技能提升与反思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通过实践发现不足，积极学习新知识，提升专业技能水平。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与项目经理、建筑师、施工员等多个岗位紧密协作。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采用面对面交流、电话沟通、电子邮件等多种方式进行有效沟通。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沟通方式与技巧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在团队成员的共同努力下，成功完成多个项目的资料管理任务。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知识与技能提升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了解并掌握了资料员的基本职责和工作内容，包括资料整理、归档、查询等。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熟悉了工程项目资料的分类、编号及存档要求，能够独立完成资料的整理工作。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学习了相关法律法规及标准规范，对资料管理的规范性和重要性有了更深刻的认识。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技能操作熟练度提高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掌握了各种办公软件的使用技巧，如Excel、Word、PDF等，提高了资料处理效率。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学会了使用专业的资料管理软件，实现了资料的电子化、信息化管理。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熟练掌握了文件打印、复印、扫描等操作技能，保证了资料的及时、准确传递。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在实习过程中遇到问题时，能够主动思考、积极寻找解决方案。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对于资料缺失、损坏等突发情况，能够及时采取措施进行补救，确保资料的完整性。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在与同事、上级沟通协调中，能够妥善处理分歧和矛盾，达成共识。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问题解决能力增强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https://d.book118.com/297101114043006051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2024-09-24T06:33:11.653</cp:lastPrinted>
  <dcterms:created xsi:type="dcterms:W3CDTF">2024-09-23T22:33:11Z</dcterms:created>
  <dcterms:modified xsi:type="dcterms:W3CDTF">2024-09-23T22:33:13Z</dcterms:modified>
</cp:coreProperties>
</file>