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8639A-2A77-4693-AFD9-018E1EE2E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EABB3-BFB0-4133-BF7B-D88E4ADCB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9E88B-F546-4968-9899-66DE7CF8B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74930-0C16-4FE6-A754-79620EBA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5A053-A209-4515-BD2A-67B4284CE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EA54D-2532-4913-B4FC-E58B4BE05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34A42-2A04-45C4-812E-96DD4FBF5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54C19-953D-4000-A43C-D4ABE8F8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A142C-9396-4097-85EA-DE5D77AC4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E5C63-A9FB-4123-B8D0-BCF9D7AD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55A9B-A0CC-4AD7-9A7E-B07430CF6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0111615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《水质指标及标准》ppt课件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水质指标概述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常规水质指标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有毒物质指标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水质标准与水质安全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水质监测与治理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水质指标概述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539" r="365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水质指标的定义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这些参数包括物理、化学、生物等方面的特征，用以反映水体的整体健康状况和潜在的环境问题。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水质指标：用于描述和衡量水体质量状况的一系列参数。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感官指标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有毒有害物质指标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生化需氧量指标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溶解氧指标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水质指标的分类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描述水体的外观、气味、口感等方面的参数，如浊度、色度等。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涉及水体中存在的有毒物质、重金属、农药等，如铅、汞、砷等。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衡量水体中有机物含量的参数，反映水体的生物可利用性。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表示水体中溶解氧的含量，影响水生生物的生存和水体的自净能力。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通过采集水样送至实验室，利用各种化学和物理方法进行指标测定。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使用便携式仪器和试剂盒进行现场快速检测，获取即时数据。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现场快速检测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利用卫星遥感或地理信息系统技术，对大范围水域进行水质监测。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遥感与GIS技术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建立水质自动监测站，实现长期连续的水质监测和数据传输。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水质自动监测站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水质指标的测定方法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常规水质指标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表示水质的酸碱度，对水生生物的生长和水处理工艺的运行有重要影响。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是水质的重要指标之一，它反映了水质的酸碱程度，对于水生生物的生长和水处理工艺的运行都有重要影响。pH值的范围通常在6.5-8.5之间，适宜的水质pH值应根据水生生物的种类和具体水处理工艺的要求而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pH值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表示水的清澈度，由水中的悬浮颗粒物、泥沙、浮游生物等物质决定。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浊度是指水的清澈程度，主要由水中的悬浮颗粒物、泥沙、浮游生物等物质决定。浊度越高，表示水中的悬浮颗粒物越多，水质越差。浊度指标对于饮用水水质尤其重要，也是评价水处理效果的重要参数之一。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浊度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表示水中溶解氧气的含量，对水生生物的生存和水处理工艺的效果有重要影响。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溶解氧是指水中溶解氧气的含量，是评价水质的重要指标之一。溶解氧的含量决定了水生生物的生存状况和水处理工艺的效果。在适宜的范围内，较高的溶解氧含量有利于水生生物的生长和水处理工艺的运行。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溶解氧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表示水体中有机物含量的指标，反映了水质的污染状况。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需氧量是指水体中有机物含量的指标，是评价水质污染状况的重要参数之一。化学需氧量越高，表示水体中有机物含量越多，可能存在较大的污染风险。因此，控制化学需氧量对于保护水质和环境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化学需氧量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表示水中总磷含量的指标，磷是引起水体富营养化的关键元素之一。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总磷是指水中总磷含量的指标，磷是引起水体富营养化的关键元素之一。当总磷含量超过一定限度时，会导致水体中藻类过度繁殖，影响水质和生态平衡。因此，控制总磷含量对于保护水质和环境具有重要意义。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有毒物质指标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https://d.book118.com/297101116150006030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2024-09-02T14:21:51.471</cp:lastPrinted>
  <dcterms:created xsi:type="dcterms:W3CDTF">2024-09-02T06:21:51Z</dcterms:created>
  <dcterms:modified xsi:type="dcterms:W3CDTF">2024-09-02T06:21:53Z</dcterms:modified>
</cp:coreProperties>
</file>