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6.png" /><Relationship Id="rId4" Type="http://schemas.openxmlformats.org/officeDocument/2006/relationships/image" Target="../media/image7.svg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9.png" /><Relationship Id="rId4" Type="http://schemas.openxmlformats.org/officeDocument/2006/relationships/image" Target="../media/image10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4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F797B-B297-44FB-90EC-2A319C903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A734B-FCF4-48AE-B380-B6136F8A0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B0DD9-FF05-455D-905D-D2041E58C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EE96B-AD22-4BA4-B8B3-FCC628977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07AF69-4063-4B6B-BEA5-70B3523A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01B53-C062-461E-A587-A1A17EBB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F63BEA-6500-4891-82B1-5B48BC0F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C6380-57AD-4B26-ACEA-7746B26B9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01F1E-B9C5-4CBC-BFCA-518A3FAE7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76EC0-85E3-4DE5-957A-71AC93F5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73002-F2D0-4848-8A6B-26452870E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5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4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: 形状 7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: 形状 8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图形 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24" name="图形 6"/>
          <p:cNvSpPr/>
          <p:nvPr>
            <p:custDataLst>
              <p:tags r:id="rId6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5" name="图片 3" descr="光源1"/>
          <p:cNvSpPr/>
          <p:nvPr>
            <p:custDataLst>
              <p:tags r:id="rId7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任意多边形 43"/>
          <p:cNvSpPr/>
          <p:nvPr>
            <p:custDataLst>
              <p:tags r:id="rId8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任意多边形 47"/>
          <p:cNvSpPr/>
          <p:nvPr>
            <p:custDataLst>
              <p:tags r:id="rId9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57000">
                <a:schemeClr val="accent5">
                  <a:alpha val="25000"/>
                </a:schemeClr>
              </a:gs>
              <a:gs pos="0">
                <a:schemeClr val="accent2">
                  <a:alpha val="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任意多边形 51"/>
          <p:cNvSpPr/>
          <p:nvPr>
            <p:custDataLst>
              <p:tags r:id="rId10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17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6" name="图形 6"/>
          <p:cNvSpPr/>
          <p:nvPr>
            <p:custDataLst>
              <p:tags r:id="rId6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13"/>
          <p:cNvSpPr/>
          <p:nvPr>
            <p:custDataLst>
              <p:tags r:id="rId7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 16"/>
          <p:cNvSpPr/>
          <p:nvPr>
            <p:custDataLst>
              <p:tags r:id="rId8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100000">
                <a:schemeClr val="accent2">
                  <a:alpha val="0"/>
                </a:schemeClr>
              </a:gs>
              <a:gs pos="0">
                <a:schemeClr val="accent1">
                  <a:alpha val="7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19"/>
          <p:cNvSpPr/>
          <p:nvPr>
            <p:custDataLst>
              <p:tags r:id="rId9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23"/>
          <p:cNvSpPr/>
          <p:nvPr>
            <p:custDataLst>
              <p:tags r:id="rId10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5" hasCustomPrompt="1"/>
            <p:custDataLst>
              <p:tags r:id="rId11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" hasCustomPrompt="1"/>
            <p:custDataLst>
              <p:tags r:id="rId12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13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14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椭圆 11"/>
          <p:cNvSpPr/>
          <p:nvPr>
            <p:custDataLst>
              <p:tags r:id="rId15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8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2" name="图形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1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011201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智能医疗技术在消化系统疾病治疗中的可行性研究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智能医疗技术的概述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消化系统疾病的现状与治疗方式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智能医疗技术在消化系统疾病治疗中的优势与可行性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1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2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4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智能医疗技术在消化系统疾病治疗中的挑战与前景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7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9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结论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智能医疗技术的概述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智能医疗技术的定义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智能医疗技术是指利用人工智能技术来辅助医疗诊断、治疗和健康管理的技术。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它通过分析大量的医疗数据和病例，利用机器学习和深度学习等技术，提高医疗诊断的准确性和效率。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智能医疗技术还可以帮助医生制定个性化的治疗方案，提高治疗效果和患者的生存率。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此外，智能医疗技术还可以通过远程监测、可穿戴设备等技术手段，实现远程诊断和健康管理，方便患者随时随地接受医疗服务。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智能医疗技术的发展历程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起始阶段：20世纪50年代，计算机被应用于医疗领域，主要用于数据管理和统计分析。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发展阶段：20世纪80年代，随着计算机技术的进步，医疗信息化开始发展，出现了电子病历等系统。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成熟阶段：21世纪初，互联网和物联网技术的发展，推动了远程医疗和移动医疗的普及，智能医疗开始崭露头角。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创新阶段：近年来，人工智能、大数据、云计算等新技术的涌现，为智能医疗提供了强大的技术支持，使其在医疗领域的应用越来越广泛。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智能医疗技术的应用领域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诊断辅助：利用人工智能技术辅助医生进行疾病诊断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治疗方案推荐：基于大数据和机器学习为患者提供个性化治疗方案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远程医疗：通过互联网和移动设备实现远程诊断、治疗和健康管理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药物研发：利用人工智能技术加速新药研发和临床试验过程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消化系统疾病的现状与治疗方式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消化系统疾病的概述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消化系统疾病定义：指影响人体消化、吸收、排泄等功能的疾病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分类：胃炎、胃溃疡、肝炎、胆结石等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症状：恶心、呕吐、腹痛、腹泻等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治疗方式：药物治疗、手术治疗、饮食调理等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消化系统疾病的常见类型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637" y="168983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330" y="168983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胃炎：包括急性胃炎和慢性胃炎，以胃黏膜炎症为主要表现。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637" y="316373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330" y="316373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消化性溃疡：主要指胃溃疡和十二指肠溃疡，表现为胃肠道黏膜损伤和疼痛。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637" y="463764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330" y="463764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肝炎：肝脏炎症疾病，可由多种原因引起，常见症状包括黄疸、食欲不振、疲乏等。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169" y="168983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4862" y="168983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肝硬化：慢性肝病发展的后期阶段，肝组织结构改变导致肝功能减退。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169" y="316373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4862" y="316373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肠道炎症性疾病：如溃疡性结肠炎和克罗恩病，表现为腹痛、腹泻和体重下降。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消化系统疾病的治疗方式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药物治疗：通过药物缓解症状，控制病情发展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手术治疗：针对严重病变或特定疾病，采取手术治疗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介入治疗：通过内镜、导管等器械，对病变部位进行微创治疗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生活方式调整：改善饮食习惯、加强锻炼等，提高生活质量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智能医疗技术在消化系统疾病治疗中的优势与可行性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https://d.book118.com/297101120155006045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1.xml><?xml version="1.0" encoding="utf-8"?>
<p:tagLst xmlns:p="http://schemas.openxmlformats.org/presentationml/2006/main">
  <p:tag name="KSO_WM_TEMPLATE_CATEGORY" val="custom"/>
  <p:tag name="KSO_WM_TEMPLATE_INDEX" val="2023027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1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智能医疗技术在消化系统疾病治疗中的可行性研究</vt:lpstr>
      <vt:lpstr>目录</vt:lpstr>
      <vt:lpstr>智能医疗技术的概述</vt:lpstr>
      <vt:lpstr>智能医疗技术的定义</vt:lpstr>
      <vt:lpstr>智能医疗技术的发展历程</vt:lpstr>
      <vt:lpstr>智能医疗技术的应用领域</vt:lpstr>
      <vt:lpstr>消化系统疾病的现状与治疗方式</vt:lpstr>
      <vt:lpstr>消化系统疾病的概述</vt:lpstr>
      <vt:lpstr>消化系统疾病的常见类型</vt:lpstr>
      <vt:lpstr>消化系统疾病的治疗方式</vt:lpstr>
      <vt:lpstr>智能医疗技术在消化系统疾病治疗中的优势与可行性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2024-09-20T18:04:49.796</cp:lastPrinted>
  <dcterms:created xsi:type="dcterms:W3CDTF">2024-09-20T10:04:49Z</dcterms:created>
  <dcterms:modified xsi:type="dcterms:W3CDTF">2024-09-20T10:04:53Z</dcterms:modified>
</cp:coreProperties>
</file>