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294BF-0B72-4827-B87E-3B79B9D09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6C22A-6D50-499B-8C99-04E836027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F2FC2-45AC-411E-90A6-4ABDA55E9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D631D-5BB7-495C-9A2B-F7311A7CE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E9A85C-86EF-4435-A965-FBE6CECCA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F707C6-65FD-45B6-ACF0-90A2552B9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FF8E2E-1538-435E-802F-E4C90BA9E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8DA3B-FBD4-4FD8-B505-8CA808837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685F4-EB15-4CAC-A363-B7A4D874F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2453F-78CD-4344-AC9F-21F45740A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67D36-CF81-4EE5-BCA6-E3B4CBBE0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02015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小儿包茎术后护理查房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术后并发症及预防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术后复查与随访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家长指导与教育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解除包茎对阴茎发育的限制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预防感染和并发症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通过手术切除过长的包皮，解除包茎对阴茎发育的限制，促进阴茎的正常发育。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小儿包茎容易滋生细菌，引发感染和相关并发症，手术切除过长包皮可以预防感染和并发症的发生。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小儿包茎可能导致排尿困难、疼痛等症状，影响生活质量，手术切除过长包皮可以改善排尿状况，减轻疼痛，提高生活质量。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手术前需要对小儿进行麻醉处理，确保手术过程中小儿不会感到疼痛和不适。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医生会根据小儿的具体情况选择合适的手术方式，如包皮环切术、包皮吻合术等，切除过长包皮，并进行止血和缝合。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手术后需要对手术部位进行包扎、消炎等处理，并密切观察小儿的恢复情况。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包茎手术后需要一定的恢复时间，具体时间因个体差异而异。一般来说，手术后需要休息1-2周左右，期间需要定期回医院复查，观察手术部位的愈合情况。同时需要注意保持手术部位的清洁卫生，避免感染和并发症的发生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伤口消毒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伤口保护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使用医生推荐的消毒液或抗菌药膏，轻轻涂抹在伤口上，预防感染。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避免剧烈运动和摩擦，减少伤口的张力，促进愈合。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保持手术部位的清洁，定期更换尿布或内裤，避免尿液污染伤口。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定期评估患儿的疼痛程度，根据疼痛程度采取相应的止痛措施。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非药物止痛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遵医嘱给予适当的止痛药，如非处方止痛药或处方止痛药。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采用分散注意力、放松技巧、按摩等方法缓解疼痛。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135" b="271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根据医生的建议，适当调整患儿的饮食，保证营养摄入。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增加水分摄入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鼓励患儿多喝水，保持充足的水分摄入，有利于排尿和预防尿路感染。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避免刺激性食物和饮料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避免食用辛辣、刺激性食物和饮料，以免刺激伤口和尿道。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根据医生的建议，指导患儿进行适当的活动，促进血液循环和伤口愈合。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保证患儿充足的休息和睡眠时间，有助于恢复体力和促进伤口愈合。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休息与睡眠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避免患儿进行剧烈运动，以免对伤口造成过度张力或损伤。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活动与休息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术后并发症及预防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https://d.book118.com/297102015140006040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2024-09-13T06:25:29.996</cp:lastPrinted>
  <dcterms:created xsi:type="dcterms:W3CDTF">2024-09-12T22:25:30Z</dcterms:created>
  <dcterms:modified xsi:type="dcterms:W3CDTF">2024-09-12T22:25:32Z</dcterms:modified>
</cp:coreProperties>
</file>