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652E3C-CFBA-4E9A-BEDC-B4E6456C2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B39E31-6D15-4501-8386-6D9270B07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CBFB80-90F8-450A-B0FB-3E510F8A0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B00B9B-762C-4BE3-98BE-F4343FB64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740561-8446-4F41-9BC9-5DFAA1B75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6C3098-CBC6-47EE-A68A-11F385DF3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046547-42FB-4C51-B9A5-4B75894D6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CD33CD-0DCF-4A61-B762-2543DC032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2B21C8-7694-4A44-A1FD-10E02C4A0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81EAF4-2BF6-4DE0-8846-D9FA5876B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55DB32-E649-48B3-845B-E0A0CE3FE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10311104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纤支镜在肺间质性肺寄生虫病诊治中的应用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肺间质性肺寄生虫病概述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纤支镜技术简介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纤支镜在诊断中应用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纤支镜在治疗中应用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肺间质性肺寄生虫病概述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肺间质性肺寄生虫病是指寄生虫侵入肺间质组织引起的疾病，常见的寄生虫包括肺吸虫、肺包虫等。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寄生虫通过血液循环或呼吸道进入肺部，在肺间质组织内寄生、繁殖，引起肺部炎症反应和组织损伤。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患者可出现咳嗽、咳痰、胸痛、呼吸困难等症状，严重者可导致呼吸衰竭。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诊断依据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结合患者病史、临床表现、影像学检查及实验室检查等综合分析，可作出初步诊断。其中，影像学检查可见肺部阴影、胸腔积液等征象；实验室检查可检测寄生虫抗体或虫卵等。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临床表现及诊断依据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治疗方法及预后评估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治疗方法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主要包括药物治疗和手术治疗。药物治疗常用抗寄生虫药物，如吡喹酮、阿苯达唑等；手术治疗适用于药物治疗无效或寄生虫囊肿较大者。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预后评估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经过积极治疗后，大多数患者预后良好。但部分患者可遗留肺部纤维化、肺功能受损等后遗症。因此，早期诊断和及时治疗对改善患者预后具有重要意义。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纤支镜技术简介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现代纤支镜技术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近年来，随着电子、光学等技术的不断进步，纤支镜在图像清晰度、操作便捷性等方面有了显著提升。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早期纤支镜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20世纪初，原始的纤支镜由硬质金属管制成，主要用于气道异物的取出。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光纤技术的发展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20世纪60年代，随着光纤技术的发展，纤支镜逐渐演变为软式、可弯曲的器械，广泛应用于临床检查和治疗。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纤支镜发展历程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结构原理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纤支镜由光学系统、插入管、操作部等部分组成。光学系统将图像传输到目镜或显示屏上，插入管可弯曲进入气道，操作部用于控制器械的弯曲和进退。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纤支镜具有可视范围广、操作灵活、创伤小等优点，可用于气道和肺部的检查、诊断和治疗。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纤支镜结构原理与功能特点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熟练掌握纤支镜的插入、旋转、吸引等基本操作技巧，以及活检、刷检、灌洗等诊疗技术。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严格掌握适应症和禁忌症，做好术前准备和术后护理，注意并发症的预防和处理。同时，操作者需具备丰富的临床经验和良好的心理素质，以确保手术的安全和有效。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操作技巧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操作技巧及注意事项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纤支镜在诊断中应用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包括痰液、粪便、血液等常规检查，对于部分肺间质性肺寄生虫病诊断有一定价值，但敏感性和特异性相对较低。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传统寄生虫学检查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通过纤支镜获取下呼吸道标本，如支气管肺泡灌洗液（BALF）、肺组织活检等，进行寄生虫学检查，可显著提高诊断的敏感性和特异性。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纤支镜寄生虫学检查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寄生虫学检查方法比较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纤支镜检查相对安全，并发症发生率低，适用于各年龄段患者。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兼具治疗作用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在诊断的同时，纤支镜还可进行局部灌洗、注药等治疗，对于部分肺间质性肺寄生虫病患者具有一定的治疗作用。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直视下操作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纤支镜可直视下观察气道和支气管病变，准确获取病变部位的标本，避免盲目性和创伤性。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纤支镜在寄生虫学检查中优势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https://d.book118.com/297103111044006051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2024-09-24T06:53:46.015</cp:lastPrinted>
  <dcterms:created xsi:type="dcterms:W3CDTF">2024-09-23T22:53:46Z</dcterms:created>
  <dcterms:modified xsi:type="dcterms:W3CDTF">2024-09-23T22:53:48Z</dcterms:modified>
</cp:coreProperties>
</file>