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4D532-9C1C-484D-A23F-6F00F2CE4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FEEF3-03AC-4B64-BF01-B4FE8E0B0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B3D9B-C11C-4857-9F22-E2C4D7270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12262-56F6-4246-941A-525AAC174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64124E-DF2B-4BEB-984F-A41725057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009310-8DB8-4039-974C-C82D70B69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7B0F49-5A9C-4D89-BBAB-14B267633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9B980-BB5C-45A9-947B-68BE86255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14C77-CA40-4038-90C0-BB7367EE9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A6FB7-294F-4794-8FAE-E7003F67B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717AC-1078-47B8-923C-FC6293694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101021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医院重点学科建设实施方案中的临床实践与技术培训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临床实践与技术培训的结合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保障措施与政策建议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7" b="1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提升临床实践能力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通过重点学科建设，提高医护人员的临床技能和诊疗水平，为患者提供更优质的医疗服务。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推动技术创新与发展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鼓励医护人员学习和掌握先进的医疗技术，促进医院技术水平的提升和医疗服务的创新。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培养高素质医学人才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通过临床实践和技术培训，培养具有创新精神和实践能力的医学人才，为医院的可持续发展提供人才保障。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增强医院竞争力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重点学科建设有助于医院在激烈的医疗市场竞争中脱颖而出，吸引更多的患者和优秀人才。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通过规范化的临床实践和技术培训，确保医护人员具备专业的技能和知识，减少医疗差错和纠纷，提高患者满意度。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促进医学科技进步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医院重点学科建设是推动医学科技进步的重要途径，通过临床实践和技术培训的结合，医护人员可以不断探索和创新，为医学发展做出贡献。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通过实践，医务人员可以将理论知识转化为实际操作能力，提高临床技能水平。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提升临床技能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培养临床思维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在实践中，医务人员需要综合分析患者病情，制定治疗方案，从而培养临床思维能力。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临床实践是医学发展的重要基础，通过不断积累实践经验，可以推动学科的创新和发展。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病史采集与体格检查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治疗与操作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临床实践的内容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医务人员需要掌握规范的病史采集和体格检查方法，能够准确获取患者信息。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医务人员需要熟练掌握各种治疗方法和操作技能，如药物治疗、手术治疗、急救措施等。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根据患者病情，医务人员需要运用所学知识进行诊断与鉴别诊断，制定治疗方案。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医务人员需要密切观察患者病情变化，及时记录并调整治疗方案。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000" r="280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实践时间与地点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医院应合理安排实践时间和地点，确保医务人员能够充分参与实践活动。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带教老师与指导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医院应安排有经验的医师作为带教老师，对医务人员进行实践指导，确保实践质量。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实践考核与评估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医院应建立实践考核和评估机制，对医务人员的实践成果进行综合评价，及时发现问题并加以改进。同时，医院还可以将实践成果作为医务人员晋升和评优的重要依据之一。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临床实践的安排与要求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推广新技术和新方法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及时引进和推广先进的医疗技术和方法，促进医院技术水平的整体提升和学科发展。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培养高素质医学人才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通过技术培训和实践锻炼，培养具有创新精神和实践能力的高素质医学人才，为医院的可持续发展提供人才保障。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提升医护人员技能水平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通过系统、专业的技术培训，提高医护人员的临床技能和操作水平，为患者提供更加安全、高效的医疗服务。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技术培训的目的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包括医学基础知识、临床诊疗规范、医疗安全等方面的培训，提高医护人员的理论素养和临床思维能力。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针对各学科的专业技能和操作进行系统化培训，包括手术技巧、诊疗操作、急救技能等，确保医护人员能够熟练掌握并应用于临床实践。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及时引进国内外先进的医疗技术和方法，组织专家进行授课和培训，使医护人员能够紧跟医学发展前沿，提高诊疗水平和服务质量。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新技术新方法培训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技术培训的内容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建立完善的培训效果评估机制，对医护人员的培训成果进行定期考核和评估，及时反馈和调整培训方案，确保培训质量和效果。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根据医院实际情况和医护人员需求，制定科学合理的培训课程安排，包括课程时间、授课内容、考核方式等。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采用多种形式的培训方式，如专题讲座、实践操作、病例讨论等，以提高培训的针对性和实效性。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充分利用医院内外的培训资源，如邀请国内外知名专家进行授课、组织医护人员参加学术会议和培训班等，实现培训资源的优化配置和共享。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技术培训的形式与安排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https://d.book118.com/297110102111006050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2024-09-23T03:02:59.657</cp:lastPrinted>
  <dcterms:created xsi:type="dcterms:W3CDTF">2024-09-22T19:02:59Z</dcterms:created>
  <dcterms:modified xsi:type="dcterms:W3CDTF">2024-09-22T19:03:01Z</dcterms:modified>
</cp:coreProperties>
</file>