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C0948-2EB0-480F-9AB5-1165862CE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16F56-E33C-4A4A-A3A7-0FD4DFA6D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80A12-B58B-4CA6-8927-4CCED0AD3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F929A-52FA-41DD-A086-0CD0B6533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EA5F85-AAD5-4F2A-A03C-E96AF76CB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6F26EA-8063-44C2-87EC-1D337B1E1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47CB84-E50C-448B-BD5F-01328A835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0694A-F7AC-4E7B-B9AB-BF0AFB335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F4A69-01B0-4A8B-A1D5-19C2564DF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FFD74-AEF9-4CBD-AB1E-CFE87F794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59339-0472-47A9-A7AF-C86AB5808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11106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大批烧伤护理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烧伤的病理生理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大批烧伤护理的策略与原则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特殊群体的烧伤护理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护理过程中的心理干预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大批烧伤护理的挑战与展望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烧伤是由于热力、化学物品、电流、放射线等导致的皮肤、黏膜或深部组织的损害。根据烧伤的严重程度，可分为轻度、中度、重度及特重度烧伤。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根据烧伤的原因和程度，可以分为热力烧伤、化学烧伤、电烧伤等。其中热力烧伤是最常见的类型，占所有烧伤的85%以上。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333" b="333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624" b="46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大批烧伤护理的必要性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及时救治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大批烧伤患者需要及时、有效的救治，以降低死亡率、减少并发症的发生。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由于烧伤患者的创面处理、疼痛管理、康复训练等方面需要专业的护理知识和技能，因此大批烧伤护理需要由专业医护人员进行。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大批烧伤事件往往涉及到多人受伤，社会影响较大，及时、专业的护理有助于维护社会稳定和公共安全。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烧伤的病理生理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烧伤导致皮肤表面受损，失去保护作用，容易感染和水分流失。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皮肤屏障功能受损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免疫功能抑制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烧伤引起机体应激反应，导致一系列生理变化，如心率加快、血压升高、呼吸急促等。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烧伤后免疫系统功能受到抑制，容易感染和并发其他疾病。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烧伤对人体的影响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烧伤后机体启动炎症反应，清除坏死组织和修复受损组织。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3875" r="23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烧伤导致机体能量消耗增加，同时合成代谢受到抑制，容易引起营养不良和体重下降。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烧伤后体液大量流失，可能导致低血容量休克和电解质紊乱。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液体平衡失调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烧伤后的生理反应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大批烧伤护理的策略与原则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立即将患者移至安全区域，避免继续接触火焰、高温物体等致伤因素。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用大量清水冲洗烧伤部位，去除热力、化学物质和污染物。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对于有烟雾吸入的患者，应立即清除口鼻异物，保持呼吸道通畅。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对于有出血或疼痛的患者，应进行适当的止血和止痛处理。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迅速脱离致伤源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灭火与去污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止血与止痛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快速转运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液体复苏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早期清创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抗感染治疗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转运与治疗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877" r="1487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尽快将患者转运至附近医疗机构，缩短救治时间。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在转运过程中，根据患者情况给予适当的液体复苏治疗，维持生命体征稳定。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到达医疗机构后，尽早进行烧伤部位的清创处理，去除坏死组织。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根据患者情况给予适当的抗生素和抗感染治疗，预防感染。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https://d.book118.com/297111106036006041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2024-09-13T23:18:46.424</cp:lastPrinted>
  <dcterms:created xsi:type="dcterms:W3CDTF">2024-09-13T15:18:46Z</dcterms:created>
  <dcterms:modified xsi:type="dcterms:W3CDTF">2024-09-13T15:18:48Z</dcterms:modified>
</cp:coreProperties>
</file>