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00103-F01C-478A-B350-3FCF3C354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8578D-431F-4EF5-89B4-7FF76A95D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DC3A6-840B-4FB3-A74E-2F08228B4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60CEF-7CD6-4BA2-B317-2CF4D8B57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C1237-DDAD-4E53-AF66-D0861FA32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C716D-AF02-4BF0-80DD-2A9335586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971D94-E0E5-4EFD-98D2-E03098D50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D874C-A008-48A4-BF7D-B7C960DBE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C41BC-6952-41A4-A675-6C4C1E5E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A0591-5096-4A17-B1CD-B37B203DB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5CE7F-AB3E-49BB-B591-E8D78084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130260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电子烟设计技术讲解课件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电子烟设计技术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电子烟材料选择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电子烟安全性分析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电子烟市场前景与未来发展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电子烟是一种通过加热液体产生蒸汽供人吸入的装置，通常含有尼古丁、甘油和其他添加剂。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电子烟可分为开放式和封闭式两种类型，开放式电子烟通常包括可填充的雾化器和可更换的雾化芯，封闭式电子烟则是一次性产品。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电子烟的定义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电子烟的分类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电子烟的定义与分类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电子烟最初由中国的药剂师发明，用于替代传统香烟。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全球流行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随着电子烟的普及，越来越多的品牌和型号涌现，吸引了大量用户。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近年来，电子烟在全球范围内迅速流行，成为一种时尚和健康的替代品。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电子烟通过加热液体产生蒸汽，用户吸入蒸汽后，尼古丁和其他成分被吸收进入人体。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电子烟使用电池供电的加热元件，将液体加热至沸腾状态，产生蒸汽。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加热原理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电子烟的液体通常含有尼古丁、甘油和其他添加剂，这些成分在加热后产生蒸汽供人吸入。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液体成分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电子烟的工作原理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电子烟设计技术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42" r="3054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外观材料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通常采用轻质材料如塑料或金属，以确保产品轻巧且耐用。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外观风格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设计风格需符合目标市场和消费者群体，如简约、时尚、复古等。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人体工学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考虑持握舒适度，按键布局等，以便用户方便使用。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电子烟的外观设计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25" r="21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选用小型、高效电路板，集成控制、保护等功能。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选用稳定、低功耗的芯片，控制电子烟的工作状态。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芯片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配备气流、温度、烟雾量等传感器，实现精准控制。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电子烟的电路设计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34" b="28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电子烟的雾化器设计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采用超声波或电阻加热方式，将烟油转化为蒸汽。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雾化器材料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选用耐高温、无毒的材料，确保使用安全。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优化设计以提高烟雾量、口感及味道的表现。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配备过充、过放保护功能，防止电池损坏或发生意外。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支持多种充电方式，如USB、无线等，方便用户使用。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选用可充电、高容量的锂电池，保证续航能力。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电子烟的电池设计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电子烟材料选择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https://d.book118.com/297113026032006034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2024-09-08T00:16:41.635</cp:lastPrinted>
  <dcterms:created xsi:type="dcterms:W3CDTF">2024-09-07T16:16:41Z</dcterms:created>
  <dcterms:modified xsi:type="dcterms:W3CDTF">2024-09-07T16:16:43Z</dcterms:modified>
</cp:coreProperties>
</file>