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2A9A6D-0790-42F5-8BCB-9794F5227D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4359C2-F1AE-4B15-BB92-A0311708C4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32E7AA-1431-4A1D-85D1-C546EBFBE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83A921-8BA2-45F3-94CF-1BEEBAEB6D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3B99FF-2073-44A7-80FF-FE98315D8D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D6E938-88DA-4B0D-94EB-A64357C044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5E4B8D-714E-41AF-85F9-E9C88FBDDA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AD0A11-FD94-40BF-8212-0E493588ED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9DA020-9C15-4051-BD0B-EB42ACCBC6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07CE78-EE0F-4FB2-83E9-080232DB67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F5E8AA-8737-4D56-9565-42F9C59AED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7113036042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监督工作总结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监督工作总体情况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监督成果与亮点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监督过程中遇到的问题与困难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经验教训与改进措施建议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下一步工作计划与展望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根据相关法律法规，为确保企业合规经营，需对其进行监督。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法律法规要求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企业内部需求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行业发展状况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企业为加强内部管理，提高运营效率，自发开展监督工作。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行业内竞争激烈，为保持企业竞争力，需关注行业动态并进行相应调整。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监督背景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通过监督，确保企业在法律法规、政策规定等方面保持合规。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0042" r="2004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042" r="1504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确保企业合规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及时发现企业在运营、管理等方面存在的问题，督促企业进行整改。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发现并纠正问题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通过监督，发现企业内部管理不足之处，推动企业进行改进，提高管理效率。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提高管理效率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监督目的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包括企业生产、销售、采购等各个环节，确保企业运营合规。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企业运营活动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关注企业内部管理流程是否规范，包括人事、财务、行政等方面。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内部管理流程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9625" r="96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检查企业是否遵守相关法律法规，如劳动法、税法等。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法律法规遵守情况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监督范围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监督工作总体情况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8546" b="854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监督对象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政府机构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包括行政机关、事业单位等，主要监督其职责履行、政策执行和公共服务质量等方面。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国有企业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重点监督其经营管理、资产运作和风险防范等方面，确保其稳健发展。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社会组织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如行业协会、慈善组织等，主要监督其合规运营、资金使用和公益活动开展等方面。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日常监督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通过定期检查、随机抽查等方式，对监督对象进行常态化监督，确保其依法依规履行职责。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专项监督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针对特定问题或领域，组织专项监督检查，深入了解情况，推动问题解决。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投诉举报处理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及时受理和处理投诉举报，对反映的问题进行调查核实，依法依规进行处理。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3625" r="3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3667" r="13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8458" r="845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监督方式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根据监督对象的特点和工作需要，制定定期监督计划，确保监督工作的持续性和有效性。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定期监督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542" r="1454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根据工作需要或突发事件等情况，灵活安排不定期监督检查，确保及时发现问题并进行处理。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不定期监督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对重点问题或领域进行长期跟踪监督，确保问题得到彻底解决并防止反弹。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长期跟踪监督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监督周期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监督成果与亮点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575" r="3457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892" r="3189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448" r="2944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通过日常监督、专项检查等方式，及时发现被监督对象存在的问题，如违规操作、管理漏洞等。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发现问题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针对发现的问题，及时采取措施进行处理，包括责令整改、通报批评、行政处罚等。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处理问题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问题发现与处理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207" b="820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根据问题发现和处理情况，提出改进建议，帮助被监督对象完善管理、优化流程、提高效率。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与被监督对象沟通协商，共同推进改进建议的落实，确保问题得到有效解决。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改进建议提出与实施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实施建议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提出建议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https://d.book118.com/297113036042006026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2024-08-31T06:21:18.021</cp:lastPrinted>
  <dcterms:created xsi:type="dcterms:W3CDTF">2024-08-30T22:21:18Z</dcterms:created>
  <dcterms:modified xsi:type="dcterms:W3CDTF">2024-08-30T22:21:20Z</dcterms:modified>
</cp:coreProperties>
</file>