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3966A-1461-4D1D-9CFE-09CA83A50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3428E-64A6-4520-BCD3-68A1D7398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00729-E0F6-43A9-90D2-598695D8B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2DED9-7C18-47CC-B4BB-BEFCC0DBE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C9A6C-843C-4523-813D-BFE56E30C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F76772-5809-4CA2-932D-4CA966CC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E66BF-3EA1-450D-AED4-B35A6FA5D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6BFFC-AB19-4842-B55F-944DCF50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1DAAA-6A0D-4E09-B534-C6CD57918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F52E2-7016-47DC-9504-74F62C291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5E1EA-5E8D-4105-9650-D2677E1D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1313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 5课件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常见解热镇痛抗炎药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解热镇痛抗炎药的使用与注意事项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解热镇痛抗炎药的研发与进展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45" r="308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解热镇痛抗炎药是一类具有解热、镇痛、抗炎和抗风湿作用的药物，主要用于治疗发热、疼痛和类风湿性关节炎等症状。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根据其化学结构和药理作用，解热镇痛抗炎药可分为非选择性COX抑制剂和选择性COX-2抑制剂。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解热镇痛抗炎药通过抑制环氧化酶（COX）的活性，减少前列腺素（PG）的合成，从而发挥解热、镇痛、抗炎和抗风湿作用。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氧化酶是花生四烯酸代谢的关键酶，分为COX-1和COX-2两种同工酶。COX-1主要存在于正常组织中，维持机体正常生理功能；COX-2则诱导合成致炎性PG，参与炎症反应。解热镇痛抗炎药通过抑制COX-2的活性，减少致炎性PG的合成，从而发挥抗炎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药理作用与机制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解热镇痛抗炎药主要用于治疗各种疼痛、发热以及类风湿性关节炎、骨关节炎、强直性脊柱炎等炎症性疾病。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适用症状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热镇痛抗炎药在临床上广泛用于缓解轻至中度疼痛，如头痛、牙痛、关节痛、肌肉痛及月经痛等；也可用于缓解发热，如感冒、流感等引起的发热症状。对于类风湿性关节炎等炎症性疾病，解热镇痛抗炎药可起到抗炎、镇痛的作用，减轻关节肿胀和疼痛，改善关节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适用症状与用途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常见解热镇痛抗炎药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历史悠久的解热镇痛抗炎药，广泛用于治疗轻度至中度疼痛、发热以及关节炎等炎症性疾病。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阿司匹林是一种非甾体抗炎药，通过抑制环氧化酶和花生四烯酸的代谢，起到抗炎、解热和镇痛的作用。阿司匹林在临床应用中疗效显著，但也可能导致胃肠道不适、过敏反应等不良反应。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阿司匹林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常用的解热镇痛药，尤其适用于儿童和孕妇，能有效缓解轻至中度疼痛和发热。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对乙酰氨基酚通过抑制中枢神经系统前列腺素的合成，发挥解热和镇痛作用。与其他解热镇痛抗炎药相比，对乙酰氨基酚的胃肠道反应相对较小，但长期大量使用也可能导致肝肾功能损伤。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对乙酰氨基酚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非处方药，具有解热、镇痛、抗炎作用，适用于缓解轻至中度疼痛、关节炎和软组织炎症。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布洛芬属于非甾体抗炎药，通过抑制环氧化酶活性，减少前列腺素的合成，起到抗炎、解热和镇痛的作用。布洛芬疗效显著，不良反应相对较少，但长期使用仍需注意胃肠道和心血管系统的不良反应。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布洛芬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https://d.book118.com/297113131035006030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2024-09-01T18:36:45.220</cp:lastPrinted>
  <dcterms:created xsi:type="dcterms:W3CDTF">2024-09-01T10:36:45Z</dcterms:created>
  <dcterms:modified xsi:type="dcterms:W3CDTF">2024-09-01T10:36:46Z</dcterms:modified>
</cp:coreProperties>
</file>