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91D5E-34DD-47D4-8E33-F80D51912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A9812-2885-48E7-9707-FB390AE6E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D370F-3FD6-442D-9208-513DE9F9B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A7B67-4C21-49BC-A9F3-A9E13C305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4B7D97-BBBB-4AAD-A39C-5E0F9F1B9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064C4A-7DE9-499F-B1B2-3EC7EF54A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CE5C93-2B00-4320-AF38-7F9522BE2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827CA-8C94-4136-ACCA-40C9F4116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D5181-B663-4893-A169-29B125015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80298-3C84-48A5-BE67-87C4EB56C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1B0EA-64A9-4041-985D-0C8721654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1500410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术中自体血回输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术中自体血回输的原理和流程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术中自体血回输的优点和风险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术中自体血回输的适应症和禁忌症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术中自体血回输的实践应用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术中自体血回输的未来展望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2" r="275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减少异体输血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节约血液资源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提高手术安全性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术中自体血回输技术可以减少患者对外源性血液的依赖，降低异体输血带来的风险。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自体血回输可以充分利用患者自身的血液资源，避免浪费，符合节约型社会建设的理念。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自体血回输技术可以减少输血反应和疾病传播的风险，提高手术安全性。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术中自体血回输的定义和意义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术中自体血回输是指在手术过程中，将患者流失的血液收集、处理后再回输给患者的一种技术。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自体血回输不仅可以减少异体输血的需求，降低输血反应的风险，还可以提高患者的免疫力和手术耐受性。同时，自体血回输技术还可以促进医疗资源的合理利用，降低医疗成本，具有良好的经济效益和社会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术中自体血回输的原理和流程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利用血液回收装置，将患者手术中流失的血液收集、过滤、清洗、浓缩后，再安全回输给患者。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包括抗凝、过滤去除杂质、清洗去除有害物质、浓缩提高血液质量等步骤。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血液处理过程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术中自体血回输原理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术中收集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血液处理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回输给患者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流程详解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将收集到的血液进行抗凝、过滤、清洗、浓缩等处理，得到符合回输标准的血液。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在手术过程中，通过负压吸引装置收集患者流失的血液。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评估患者是否适合进行自体血回输，准备相应的血液回收装置和试剂。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将处理后的血液通过静脉通路回输给患者。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vert="horz"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8" name="Freeform 8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3" name="Freeform 13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TextBox 16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8" name="Freeform 18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TextBox 21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3" name="Freeform 23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抗凝处理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过滤处理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清洗处理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浓缩处理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使用抗凝剂防止血液凝固，保证血液的流动性。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通过过滤器去除血液中的杂质和颗粒物，保证血液的纯净性。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使用生理盐水等清洗剂对血液进行清洗，去除有害物质和炎症因子。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通过浓缩技术提高血液的细胞成分和蛋白质含量，保证回输血液的质量。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在整个过程中严格遵守无菌操作规范，防止污染和感染的发生。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关键步骤和操作要点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术中自体血回输的优点和风险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优点分析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自体血回输可避免异体输血可能引起的免疫反应，如发热、过敏等。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自体血回输可减少对异体血液的需求，有助于缓解血液供应紧张的情况。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在某些紧急情况下，如大出血时，自体血回输可迅速补充血容量，提高患者生存率。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避免异体输血反应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节约血液资源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提高患者生存率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血液成分变化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输血反应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自体血在储存过程中可能发生成分变化，如红细胞破裂、血小板活化等，可能影响血液质量。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虽然自体血回输可避免异体输血反应，但仍可能引起一些输血反应，如发热、寒战等。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术中自体血回输可能增加感染的风险，特别是当手术野存在污染时。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13" r="20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在采集、储存和回输自体血过程中，应严格遵守无菌操作原则，以降低感染风险。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血液质量监测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定期对自体血进行质量监测，包括红细胞、白细胞、血小板计数等，以确保血液质量符合回输标准。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并发症的识别和处理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医护人员应密切观察患者输血后的反应，如出现发热、寒战等并发症，应及时识别并处理。对于严重的输血反应，应立即停止输血并采取相应的救治措施。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并发症的预防和处理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https://d.book118.com/297115004102006041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2024-09-14T06:45:36.174</cp:lastPrinted>
  <dcterms:created xsi:type="dcterms:W3CDTF">2024-09-13T22:45:36Z</dcterms:created>
  <dcterms:modified xsi:type="dcterms:W3CDTF">2024-09-13T22:45:38Z</dcterms:modified>
</cp:coreProperties>
</file>