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0CEC9-B875-4961-B995-8BCB3362C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B3B38-3FF3-477E-A0B1-C7A4211B7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ACB34-B80A-48DD-AC04-C9658192B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25BA0-2AA2-4C1E-8201-24531158B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92C90A-3D60-42F2-A7AE-0E2987AAF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3FDC12-4F09-4802-BADD-EBE510123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1E6CC-3E24-492E-BFC3-5DEF64A7B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0A118-2E98-43E0-B8A1-79840B4EB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39C48-7E27-47EA-A89B-649F5177D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EBC74-EDE2-4740-91E5-ED1F6B95E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65D8B-A185-4286-A826-AAD6B9121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15163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护理技能培训掌握专业技巧成就精湛护理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专业技巧掌握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精湛护理成就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提高护理人员的专业技能水平，提升护理质量。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培养护理人员良好的职业道德和职业素养，增强服务意识。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促进护理人员的个人成长和职业发展，提高职业满意度。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各级医疗机构护理人员、养老机构护理人员、社区护理人员等。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具备基本的医学知识和护理技能，热爱护理工作，愿意为患者的健康和福祉贡献自己的力量。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护理基础知识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包括人体解剖学、生理学、病理学等基础知识。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护理技能操作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包括日常护理操作、急救技能、特殊护理技能等。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患者沟通与心理护理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学习如何与患者及其家属进行有效沟通，提供心理支持和关怀。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了解护理伦理原则和相关法律法规，确保护理工作的合法性和规范性。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培训形式与时间安排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采用理论授课、实践操作、案例分析等多种形式进行培训，时间安排根据培训内容和实际情况而定。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专业技巧掌握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了解患者饮食需求，掌握协助患者进食、饮水等技能，确保患者营养摄入。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掌握个人卫生、环境卫生、无菌技术等基础清洁技能，保持患者和环境的清洁。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熟练掌握体温、脉搏、呼吸、血压等生命体征的测量和记录方法。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协助患者如厕、更换尿布等，保持患者皮肤清洁干燥，预防压疮等并发症。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吸氧技术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掌握心肺复苏、止血包扎、急救药品使用等急救技能，能够在紧急情况下迅速反应。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熟练掌握各种注射技术，包括皮下注射、肌肉注射、静脉注射等，确保药物准确、安全地给予患者。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掌握导尿术及导尿管护理，能够协助医生进行导尿操作，减轻患者痛苦。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了解吸氧的适应症和禁忌症，掌握吸氧方法及注意事项，确保患者安全吸氧。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专科护理技能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907" r="99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85" b="167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掌握产前检查、分娩过程及产后护理等专业技能，为孕产妇提供全面的护理服务。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了解儿童生长发育特点，掌握儿科常见疾病的护理技能，为患儿提供细致的照护。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针对老年人的生理和心理特点，提供个性化的护理措施，包括生活照料、心理关怀等。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协助患者进行康复训练，掌握各种康复器械的使用方法，促进患者功能恢复。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精湛护理成就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https://d.book118.com/297115163151006043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2024-09-17T20:35:09.847</cp:lastPrinted>
  <dcterms:created xsi:type="dcterms:W3CDTF">2024-09-17T12:35:09Z</dcterms:created>
  <dcterms:modified xsi:type="dcterms:W3CDTF">2024-09-17T12:35:11Z</dcterms:modified>
</cp:coreProperties>
</file>