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B2AE9-44A7-47F6-A200-75E9A4E7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4B145-D842-49C2-A44F-ADB4928B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43E70-630F-4DDC-BF21-2D7A7F2B5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B552F-70E8-4538-BDDF-63EB59752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7AD3E-A9AD-44F2-9B39-D6D39ADDE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BA1F9-C9B6-485F-8268-E191FCA8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D60FF-6E3D-4E4F-A351-98E6C58F4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DB589-B36E-48D9-AB02-74786E63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81372-0F7A-43FB-938D-58D32DBA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88109-C2BF-484F-8B11-17DCED21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E078A-EA61-41DA-9EE0-2D2FC0E78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6022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产品创新营销策略现状分析报告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产品创新营销策略的未来趋势和展望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本报告旨在分析当前产品创新营销策略的现状，探讨其发展趋势，并为企业提供有效的营销策略建议。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随着市场竞争的加剧，产品创新和营销策略的创新成为企业持续发展的关键。了解当前市场上的产品创新营销策略现状，有助于企业把握市场趋势，制定更具针对性的营销策略。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本报告主要关注产品创新营销策略的现状，包括策略类型、实施情况、效果评估等方面。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由于市场环境和数据的动态变化，本报告的分析结果可能随时间推移而发生变化。此外，报告中的数据和信息主要来源于公开资料和行业报告，可能存在一定的局限性。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产品创新营销策略是指企业通过创新的产品或服务，满足市场需求，提升品牌形象和市场竞争力的一种营销策略。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产品创新营销策略的核心是创新，包括产品创新、市场创新、品牌创新等多个方面。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通过产品创新，企业可以提升品牌形象，提高消费者对品牌的认知度和信任度。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204" r="3420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产品创新可以满足市场需求，提高产品的附加值和差异化，从而增强企业的市场竞争力。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产品创新可以为企业创造新的增长点，开拓新的市场和客户群体，提高企业的盈利能力。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创造新的增长点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20世纪中叶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产品创新营销策略逐渐成熟，企业开始注重品牌形象和市场推广。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随着互联网和移动互联网的普及，产品创新营销策略更加多元化和个性化，社交媒体等新媒体成为重要的营销渠道。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产品创新营销策略开始萌芽，企业开始注重产品研发和品质提升。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产品创新营销策略的历史和发展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产品创新营销策略现状分析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利用重大事件或节日庆典等形式来吸引公众关注，如赞助活动、展览等。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通过提供独特的产品体验来吸引消费者，如产品试用、体验店等。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利用互联网和社交媒体平台进行产品推广，如搜索引擎优化、社交媒体广告等。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通过创造有价值的内容吸引目标客户，如博客文章、视频、电子书等。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事件营销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当前市场上的产品创新营销策略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特斯拉电动汽车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通过创新的数字化营销策略，成功吸引了科技爱好者和环保意识强的消费者。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戴森吸尘器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通过内容营销策略，发布了一系列有关产品创新的博客文章和视频，提高了品牌知名度和销售量。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星巴克咖啡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通过体验式营销策略，提供独特的咖啡文化体验，吸引了大量忠实客户。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宜家家居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通过事件营销策略，在各种展览和活动中展示其产品的独特设计，吸引了大量消费者。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成功的产品创新营销策略案例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https://d.book118.com/297116022031006044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2024-09-18T10:20:00.840</cp:lastPrinted>
  <dcterms:created xsi:type="dcterms:W3CDTF">2024-09-18T02:20:00Z</dcterms:created>
  <dcterms:modified xsi:type="dcterms:W3CDTF">2024-09-18T02:20:02Z</dcterms:modified>
</cp:coreProperties>
</file>