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5976C-FBA4-4BD9-948B-151340DC9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43B29-4D24-4CFA-80E2-07C85CD28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D7DC0-501D-4019-A3C7-FFB60B754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7B370-DC50-4D7A-8EE8-B3AF923B0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E67207-0359-4700-9FB5-A3B517625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681ECF-6735-4026-986F-11C683377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361D7F-95BC-46AB-BAE4-ACE5760EC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3E87EE-DE2E-47DD-99E9-A3FF076DE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FADD3-3D85-45D9-B5EB-541B71ACE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DAE82-EED0-47FA-87F4-D0B2ED73D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8392B-4D9C-4179-A810-8803D05EC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png" /><Relationship Id="rId3" Type="http://schemas.openxmlformats.org/officeDocument/2006/relationships/image" Target="../media/image21.png" /><Relationship Id="rId4" Type="http://schemas.openxmlformats.org/officeDocument/2006/relationships/image" Target="../media/image22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20066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体育健身行业2024年员工管理趋势展望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员工管理关键挑战与机遇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数字化技术在员工管理中的应用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组织文化与团队建设策略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法律法规遵从与劳动关系处理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总结：未来员工管理趋势展望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行业规模迅速扩大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随着健康意识的普及和消费升级，体育健身行业规模逐年攀升，市场潜力巨大。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多元化服务模式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行业提供包括团体课程、私教课程、线上健身课程等多种服务模式，满足不同消费者需求。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以智能健身器材、VR/AR技术、大数据等为代表的智能化技术逐渐应用于体育健身行业，提升用户体验。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体育健身行业现状及特点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383" b="5383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政策驱动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政府出台多项政策鼓励体育产业发展，提高国民身体素质，为体育健身行业提供了有力支持。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健康意识提升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随着生活水平的提高，人们越来越重视身体健康和心理健康，对体育健身的需求不断增加。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科技的不断进步为体育健身行业提供了更多的可能性，如智能健身器材、在线健身课程等。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行业发展驱动因素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2024年市场预测与前景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市场规模持续增长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预计到2024年，体育健身行业市场规模将继续保持高速增长，其中线上健身市场潜力巨大。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服务模式创新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未来，体育健身行业将继续探索新的服务模式，如定制化健身计划、线上线下融合等，以满足消费者个性化需求。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技术应用深化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随着5G、AI等技术的不断发展，体育健身行业的智能化水平将进一步提升，为用户提供更加便捷、高效的服务。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员工管理关键挑战与机遇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利用社交媒体、专业招聘网站和线下活动等多渠道吸引不同背景的优秀人才。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多元化招聘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提高员工留任率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强化雇主品牌建设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51" r="1765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通过提供有竞争力的薪酬福利、良好的职业发展和工作环境，降低员工流失率。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积极塑造和传播企业文化和价值观，提升企业在潜在员工和现有员工中的吸引力。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人才招聘与留任策略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根据员工个人职业发展规划和岗位需求，制定个性化的培训计划。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个性化培训计划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利用现代技术搭建在线学习平台，为员工提供便捷、高效的学习资源。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在线学习平台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02" r="1450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鼓励员工跨部门轮岗实践，提升员工综合能力和对企业整体运营的理解。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跨部门轮岗实践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培训与发展体系建设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建立公正的绩效考核体系，将员工绩效与薪酬紧密挂钩，激发员工工作积极性。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绩效与薪酬挂钩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定期开展员工认可活动，表彰优秀员工和团队，增强员工归属感和自豪感。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员工认可计划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为员工设计清晰的职业发展路径，让员工明确自己的职业发展方向和目标。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职业发展路径规划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激励机制设计及优化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数字化技术在员工管理中的应用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员工培训与发展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利用AI分析员工技能和能力，提供个性化培训和发展建议。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智能化招聘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通过AI技术筛选简历，提高招聘效率和准确性。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绩效管理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借助AI对员工绩效进行实时跟踪和评估，为管理者提供决策支持。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人工智能辅助决策系统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员工流动率预测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分析历史数据，预测员工流动率，为企业留住人才提供策略建议。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通过大数据分析预测行业发展趋势，指导企业合理配置人力资源。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薪酬福利优化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基于大数据分析，调整薪酬福利政策，提高员工满意度和留任率。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大数据分析在人力资源配置中作用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https://d.book118.com/297120066022006032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2024-09-04T18:31:04.256</cp:lastPrinted>
  <dcterms:created xsi:type="dcterms:W3CDTF">2024-09-04T10:31:04Z</dcterms:created>
  <dcterms:modified xsi:type="dcterms:W3CDTF">2024-09-04T10:31:06Z</dcterms:modified>
</cp:coreProperties>
</file>