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2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E9820-ABAB-4C00-8B54-B95EB1C7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6DFC3-6C2E-40AB-9AA1-8A86FC294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AB0AA-9A9C-4294-A555-FC523A4C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1D086-6092-44D1-AE13-D25566C5C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3E809-4F32-4772-B844-1F6AD505F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1F0CD-3F29-4F2D-AC7E-F666762D9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D3306A-94E2-49DD-BD0E-D4C318CB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7E437-6C42-464B-A170-29A8A7E0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85537-E86C-4FDF-BF3D-96FED1579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0AC2C-73B6-4EB0-AAAD-BFFBE844E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F2CCB-253C-475F-847E-B4E21C31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14" r:id="rId2"/>
    <p:sldLayoutId id="2147484415" r:id="rId3"/>
    <p:sldLayoutId id="2147484416" r:id="rId4"/>
    <p:sldLayoutId id="2147484417" r:id="rId5"/>
    <p:sldLayoutId id="2147484418" r:id="rId6"/>
    <p:sldLayoutId id="2147484419" r:id="rId7"/>
    <p:sldLayoutId id="2147484420" r:id="rId8"/>
    <p:sldLayoutId id="2147484421" r:id="rId9"/>
    <p:sldLayoutId id="2147484422" r:id="rId10"/>
    <p:sldLayoutId id="214748442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20102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市级防灾减灾救灾三社联动项目工作方案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项目背景和目标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项目实施内容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项目实施计划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项目预期成果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项目风险评估和应对措施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项目可持续性和未来发展计划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项目背景和目标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891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防灾减灾救灾的重要性：保护人民生命财产安全，维护社会稳定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社会组织在防灾减灾救灾中的作用：提供专业服务，提高救援效率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政府、社会组织、公众的联动机制：形成合力，提高防灾减灾救灾能力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项目目标：建立完善的防灾减灾救灾三社联动机制，提高防灾减灾救灾能力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项目目标概述</a:t>
            </a:r>
            <a:endParaRPr lang="zh-CN" altLang="en-US"/>
          </a:p>
        </p:txBody>
      </p:sp>
      <p:sp>
        <p:nvSpPr>
          <p:cNvPr id="10489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提升社区防灾减灾救灾能力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提高防灾减灾救灾能力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加强社会组织参与防灾减灾救灾工作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建立完善的防灾减灾救灾体系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项目实施内容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防灾减灾救灾三社联动机制介绍</a:t>
            </a:r>
            <a:endParaRPr lang="zh-CN" altLang="en-US"/>
          </a:p>
        </p:txBody>
      </p:sp>
      <p:sp>
        <p:nvSpPr>
          <p:cNvPr id="1049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社会组织：参与防灾减灾救灾工作的社会组织，如志愿者协会、救援队等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社会公众：社会公众是防灾减灾救灾工作的重要力量，包括公众参与、公众教育等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政府：政府在防灾减灾救灾工作中的角色和责任，包括政策制定、资源调配等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社区：社区是防灾减灾救灾工作的基础，包括社区应急管理、社区志愿者队伍等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实施方案和步骤</a:t>
            </a:r>
            <a:endParaRPr lang="zh-CN" altLang="en-US"/>
          </a:p>
        </p:txBody>
      </p:sp>
      <p:sp>
        <p:nvSpPr>
          <p:cNvPr id="104914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总结项目经验，形成可推广的防灾减灾救灾工作模式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定期评估项目实施效果，及时调整实施方案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开展项目宣传和培训，提高公众防灾减灾救灾意识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开展项目实施，包括灾害监测、预警、救援、灾后重建等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成立项目领导小组，明确职责分工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制定项目实施方案，明确项目目标、任务、时间节点等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重点任务和分工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加强社会参与：鼓励社会力量参与防灾减灾救灾工作，形成全社会共同参与的良好氛围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加强灾后恢复重建：制定灾后恢复重建计划，确保灾后重建顺利进行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加强灾害监测预警：建立灾害监测预警系统，及时发布预警信息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提升应急救援能力：加强应急救援队伍建设，提高应急救援能力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制定项目实施方案：明确项目目标、任务、进度、预算等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开展防灾减灾宣传教育：提高公众防灾减灾意识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项目实施计划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时间安排</a:t>
            </a:r>
            <a:endParaRPr lang="zh-CN" altLang="en-US"/>
          </a:p>
        </p:txBody>
      </p:sp>
      <p:sp>
        <p:nvSpPr>
          <p:cNvPr id="10493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前期准备阶段：2023年1月-2023年3月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项目实施阶段：2023年4月-2023年12月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项目评估阶段：2024年1月-2024年3月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项目总结阶段：2024年4月-2024年6月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进度安排</a:t>
            </a:r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前期准备阶段：制定项目实施方案，明确项目目标、任务、责任分工等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实施阶段：开展防灾减灾救灾宣传、培训、演练等活动，提高公众防灾减灾意识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总结阶段：对项目实施情况进行总结，形成项目总结报告，提出改进意见和建议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后期维护阶段：对项目成果进行维护和推广，确保项目持续发挥作用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https://d.book118.com/297120102062006052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Wingdings</vt:lpstr>
      <vt:lpstr>Office Theme</vt:lpstr>
      <vt:lpstr>市级防灾减灾救灾三社联动项目工作方案</vt:lpstr>
      <vt:lpstr>目录</vt:lpstr>
      <vt:lpstr>项目背景和目标</vt:lpstr>
      <vt:lpstr>项目背景介绍</vt:lpstr>
      <vt:lpstr>项目目标概述</vt:lpstr>
      <vt:lpstr>项目实施内容</vt:lpstr>
      <vt:lpstr>防灾减灾救灾三社联动机制介绍</vt:lpstr>
      <vt:lpstr>实施方案和步骤</vt:lpstr>
      <vt:lpstr>重点任务和分工</vt:lpstr>
      <vt:lpstr>项目实施计划</vt:lpstr>
      <vt:lpstr>时间安排</vt:lpstr>
      <vt:lpstr>进度安排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2024-09-25T21:43:41.506</cp:lastPrinted>
  <dcterms:created xsi:type="dcterms:W3CDTF">2024-09-25T13:43:41Z</dcterms:created>
  <dcterms:modified xsi:type="dcterms:W3CDTF">2024-09-25T13:43:43Z</dcterms:modified>
</cp:coreProperties>
</file>