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9B6362-5EC0-4E47-8C33-916C6137B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B4A85-3C25-43C1-A36C-26D3BE155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841891-3862-4704-8894-439627A28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06D5F7-7C15-465A-84A5-669315EE01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664CA9-EF80-4010-A18F-8F5401D27E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7A422B-29AF-4129-9E21-5FA4B13F6E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572AC6-61C0-4AF3-BD35-722A2B22D2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15A9F-69B7-4C7D-B8B9-77739801B3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E135C2-37BE-431D-8E1D-1A32B28CB9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4CEAF0-169F-4F1F-A968-B11355460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47D81-E0EB-43A4-B685-B2E8005DCB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12204210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100000"/>
                </a:schemeClr>
              </a:solidFill>
              <a:latin typeface="Microsoft Yahei"/>
              <a:ea typeface="Microsoft Yahei"/>
              <a:cs typeface="Microsoft Yahei"/>
            </a:endParaRP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2024-01-31</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第6讲通用信托业务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信托业务概述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通用信托业务类型</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通用信托业务流程</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通用信托业务风险及控制</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通用信托业务监管与法规</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通用信托业务创新与发展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信托业务概述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信托定义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信托是一种财产管理制度，是由财产所有人将财产权转移给受托人，受托人按财产所有人的意愿以自己的名义，为受益人的利益或特定目的进行管理或处分的行为。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信托特点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信托具有所有权与利益权相分离、信托财产的独立性、有限责任和信托管理的连续性等特点。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000" r="26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信托定义与特点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公益信托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指以公共利益为目的设立的信托，如慈善信托、教育信托等。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民事信托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指以民事法律关系为基础设立的信托，主要用于处理个人财产事务，如遗产管理、赠与等。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营业信托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指以营利为目的，由专业信托机构经营的信托业务，包括资金信托、动产信托、不动产信托等。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信托业务分类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通用信托业务概念</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指信托公司根据市场需求和自身资源优势，开展的具有普遍适用性的信托业务，主要包括资金信托、财产权信托等。</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资金信托</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指委托人将货币资金交付给信托公司，由信托公司以自己的名义管理和运用资金，为受益人谋取利益的信托业务。</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财产权信托</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指委托人将其合法所有的财产权（如股权、债权、知识产权等）交付给信托公司，由信托公司按委托人的意愿以自己的名义进行管理、运用和处分的信托业务。</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通用信托业务</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随着经济的发展和居民财富的增加，投资者对财富管理和资产配置的需求日益增强，通用信托业务市场需求不断扩大。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通用信托业务将更加注重风险控制和合规管理，同时加强创新能力和服务水平的提升，以满足客户日益多样化的需求。此外，随着科技的进步和应用，数字化、智能化也将成为通用信托业务发展的重要趋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通用信托业务类型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资金信托是指委托人将自己合法拥有的资金，委托信托公司按照约定的条件和目的，进行管理、运用和处分的行为。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资金信托以货币资金为初始信托财产，以货币资金的保值增值为目的，主要运用于投资领域，如股票、债券、房地产等。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资金信托的风险主要来自于投资市场的波动和信托公司的管理能力，投资者需关注信托公司的信誉和风险控制能力。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资金信托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定义</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财产权信托是指委托人将其合法所有的财产或财产权，如房产、股权、债权等，委托给信托公司进行管理、运用和处分的行为。</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特点</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财产权信托以非货币形式的财产或财产权为初始信托财产，以实现财产的保值增值或特定目的为宗旨，具有较大的灵活性。</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风险</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财产权信托的风险主要来自于财产本身的价值波动和信托公司的管理能力，投资者需关注信托财产的评估价值和信托公司的专业能力。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财产权信托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583" r="55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慈善信托是指委托人基于慈善目的，将其财产委托给信托公司，由信托公司按照委托人的意愿以信托公司的名义进行管理和处分，开展慈善活动的行为。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慈善信托以实现社会公益为目标，具有公开透明、持续稳定、专业运作等特点，是推动慈善事业发展的重要工具。</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慈善信托的风险主要来自于慈善项目的执行情况和信托公司的管理能力，投资者需关注慈善项目的可行性和信托公司的信誉。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风险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慈善信托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绿色信托</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指信托公司发行绿色信托产品，支持环保、节能、清洁能源等绿色产业的发展，推动经济社会可持续发展。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股权投资信托</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指信托公司将信托资金投资于非公开交易的股权，为投资者提供股权投资渠道，分享企业成长收益。</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租赁住房信托</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指信托公司接受住房租赁企业的委托，发行租赁住房信托计划，募集资金用于收购、建设、运营租赁住房，为投资者提供稳定的租金收益。</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养老信托</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指信托公司发行养老信托产品，为投资者提供养老保障服务，实现养老资金的保值增值和养老服务的有效供给。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其他类型信托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通用信托业务流程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292" b="6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92" r="16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委托人资格审查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信托目的和条款确定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信托合同签订</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信托财产交付</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信托设立阶段</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核实委托人身份及资金来源合法性。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签订书面信托合同，明确各方权利义务。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明确信托目的、期限、受益人、收益分配方式等。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委托人将信托财产转移至受托人名下。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信托财产登记</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信托财产投资运用</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信托财产监管</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信托事务处理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信托财产管理阶段</a:t>
              </a:r>
            </a:p>
          </p:txBody>
        </p:sp>
      </p:grpSp>
      <p:pic>
        <p:nvPicPr>
          <p:cNvPr id="28" name="Picture 28"/>
          <p:cNvPicPr>
            <a:picLocks noChangeAspect="1"/>
          </p:cNvPicPr>
          <p:nvPr/>
        </p:nvPicPr>
        <p:blipFill>
          <a:blip r:embed="rId2"/>
          <a:srcRect l="17341" r="1734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541" r="1354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对信托财产进行登记，确保财产安全。</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根据信托合同约定，对信托财产进行投资、运用和管理。</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对信托财产进行定期监管和风险控制。</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处理与信托财产相关的税务、法律等事务。</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https://d.book118.com/297122042105006044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2024-09-18T23:41:51.581</cp:lastPrinted>
  <dcterms:created xsi:type="dcterms:W3CDTF">2024-09-18T15:41:51Z</dcterms:created>
  <dcterms:modified xsi:type="dcterms:W3CDTF">2024-09-18T15:41:53Z</dcterms:modified>
</cp:coreProperties>
</file>