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7C1F8-0FB2-4218-9DF7-CA486EE0A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E0468-A5DC-4CAC-8E69-F1A69F788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C9D4C-F305-49D4-8984-9CAA10F26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73503-89F4-4A5E-ABEE-9D569642A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2D8433-94C0-46D1-A24E-25900E807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6E9F0E-70E2-4F90-8061-D61D05AAB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569FC4-494D-43E5-B91E-CCF0DA15A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AE3EA-8E81-4E42-9236-E0E24ED4E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02FE2-48FE-434C-8809-B5EA22628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D1AF6-6473-4323-A11B-A3F893129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EADA3-D805-47C1-B0F3-9C5CF483A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23041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肺栓塞的预防与观察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肺栓塞的概述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肺栓塞的预防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肺栓塞的观察与诊断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肺栓塞的治疗与护理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肺栓塞的预防教育与社区参与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84" r="272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肺栓塞是指血栓或其他物质阻塞肺部血管的病理过程，可能导致呼吸困难、胸痛、咯血等症状。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肺栓塞是一种紧急医疗状况，需要及时诊断和治疗，以避免潜在的致命后果。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98" b="163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肺栓塞通常由下肢深静脉血栓形成后脱落引起，也可能与长期卧床、骨折、肿瘤等疾病状态相关。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包括年龄、性别、遗传因素、肥胖、吸烟、慢性疾病等，这些因素增加了发生肺栓塞的风险。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肺栓塞的成因与风险因素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常见的症状包括胸痛、呼吸困难、咳嗽、咯血等，但症状的严重程度和表现形式因个体差异而异。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肺栓塞可能导致严重的呼吸和循环系统功能障碍，甚至危及生命，需要及时诊断和治疗。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肺栓塞的症状与后果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74" r="2207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定期进行适量的有氧运动，如散步、慢跑、游泳等，有助于促进血液循环，降低血栓形成的风险。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保持适当的运动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积极治疗高血压、糖尿病、高血脂等慢性疾病，将血压、血糖、血脂等指标控制在正常范围内，以降低肺栓塞的发生风险。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控制慢性疾病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长时间久坐会增加下肢静脉血栓形成的风险，应适时起身活动，促进血液循环。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避免长时间久坐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戒烟和限制酒精摄入有助于保护血管健康，降低肺栓塞的发生风险。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035" r="1103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保持低盐、低脂、低糖的饮食习惯，多摄入新鲜蔬菜、水果和富含纤维素的食物，以降低血液粘稠度。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保持适当的体重范围，避免过度肥胖，有助于降低肺栓塞的发生风险。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保证充足的睡眠和规律的作息时间，避免长时间熬夜和过度劳累。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保持良好的心态和情绪稳定，避免过度紧张和焦虑，有助于降低肺栓塞的发生风险。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健康生活习惯的养成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定期体检可以帮助发现潜在的健康问题，如血脂异常、血压升高、糖尿病等，及时采取干预措施，预防肺栓塞的发生。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对于存在肺栓塞高危因素的人群，如长期卧床、骨折、肿瘤等，应定期进行下肢静脉超声检查，以便早期发现下肢静脉血栓形成，预防肺栓塞的发生。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2156" b="2215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对于存在肺栓塞家族史的人群，定期体检和关注自身健康状况尤为重要，以便及时发现并预防肺栓塞的发生。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034" b="190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肺栓塞的观察与诊断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https://d.book118.com/297123041036006044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2024-09-18T12:10:23.900</cp:lastPrinted>
  <dcterms:created xsi:type="dcterms:W3CDTF">2024-09-18T04:10:23Z</dcterms:created>
  <dcterms:modified xsi:type="dcterms:W3CDTF">2024-09-18T04:10:25Z</dcterms:modified>
</cp:coreProperties>
</file>