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7B9CDB-E69E-4999-82B5-8232A71B9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A715DB-3731-4688-8507-E79BC7E97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B3A3F6-C158-475E-ACEA-A23E723212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1464D4-A4F5-414C-90AC-0B585960C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79D07F-3569-489D-B628-900C8F23EC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00FB70-8E25-4B37-B6D3-00E0DCE767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DEF579-1157-4136-9DFB-23887B20EC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ECAA79-6124-4A05-96FE-F7BDDECBC3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2E0C3-8D8B-4894-877C-BBCF0425A8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1BD6EB-2D58-401C-80FB-B6C2F4116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C372F5-3818-4962-BD5F-A55505922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123146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NCCN成人癌痛指南解读课件</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指南背景与目的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癌痛评估与诊断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药物治疗策略与选择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非药物治疗方法探讨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患者教育与家属支持体系建设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指南背景与目的</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NCCN指南概述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NCCN（National Comprehensive Cancer Network）指南是由美国27家顶尖癌症中心组成的非营利性联盟制定的临床实践指南，旨在为临床医生和患者提供最新、最全面的癌症治疗和管理建议。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指南更新与发布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NCCN指南定期更新，以确保其内容始终与最新的临床证据和最佳实践保持一致。新版本的指南会在NCCN官方网站上发布，供全球医生和患者免费获取。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NCCN指南简介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癌痛管理现状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尽管癌痛管理在近年来得到了越来越多的关注，但仍存在许多挑战。目前，癌痛管理的主要方法包括药物治疗、非药物治疗和综合治疗等。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癌痛流行病学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癌痛是癌症患者最常见的症状之一，严重影响患者的生活质量和心理健康。流行病学数据显示，超过50%的癌症患者会出现不同程度的疼痛。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面临的挑战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癌痛管理面临的挑战包括疼痛评估不准确、治疗不充分、药物副作用、患者心理和社会支持不足等。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990" r="1499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000" r="180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9375" r="9375"/>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癌痛管理现状及挑战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NCCN成人癌痛指南的目标是提供全面、实用的建议，帮助临床医生和患者更好地管理癌痛，提高患者的生活质量和心理健康。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指南制定目标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NCCN成人癌痛指南的制定和实施对于改善癌症患者的疼痛管理具有重要意义。它可以帮助医生制定个性化的治疗方案，减少不必要的药物使用和副作用，提高患者的满意度和治疗效果。同时，它也可以为患者提供有关癌痛管理的实用信息和建议，帮助他们更好地应对疼痛带来的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指南的意义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指南制定目标与意义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癌痛评估与诊断</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通过患者自我评估疼痛程度，以0-10的数字表示疼痛强度，0表示无痛，10表示最痛。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视觉模拟评分法（VAS）</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患者用0-10的数字表示疼痛程度，0为无痛，10为最痛，数字越大表示疼痛越严重。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数字评分法（NRS）</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通过患者选择与自身疼痛程度相符的面部表情图片来评估疼痛，适用于表达能力受限的患者。</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面部表情评分法（FPS-R）</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疼痛评估工具介绍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NRS评分1-3分或VAS评分1-3cm，可忍受，能正常生活睡眠。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轻度疼痛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中度疼痛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重度疼痛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NRS评分4-6分或VAS评分4-6cm，适当影响睡眠，需用止痛药。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NRS评分7-10分或VAS评分7-10cm，疼痛剧烈，影响睡眠较重，需用麻醉止痛药。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疼痛程度分级标准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诊断方法及流程</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实验室检查</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根据病情需要选择相应的实验室检查项目，如血常规、尿常规、生化检查等。</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体格检查</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全面检查患者身体各部位，特别注意疼痛部位及相关区域有无异常表现。</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病史采集</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详细询问患者疼痛部位、性质、程度、持续时间、加重或缓解因素等。</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影像学检查</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如X线、CT、MRI等，有助于明确疼痛原因及病变部位。</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诊断性治疗</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在排除其他可能原因后，可采用诊断性治疗来验证诊断。如给予止痛药后疼痛缓解，可支持癌痛的诊断。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药物治疗策略与选择</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通过作用于中枢神经系统，抑制疼痛感受，包括吗啡、芬太尼等。</a:t>
            </a:r>
          </a:p>
        </p:txBody>
      </p:sp>
      <p:pic>
        <p:nvPicPr>
          <p:cNvPr id="4" name="Picture 4"/>
          <p:cNvPicPr>
            <a:picLocks noChangeAspect="1"/>
          </p:cNvPicPr>
          <p:nvPr/>
        </p:nvPicPr>
        <p:blipFill>
          <a:blip r:embed="rId2"/>
          <a:srcRect l="15917" r="1591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5292" r="152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阿片类药物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通过抑制炎症反应或阻断疼痛传导途径来减轻疼痛，如对乙酰氨基酚、非甾体抗炎药等。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非阿片类镇痛药</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包括抗抑郁药、抗焦虑药等，可改善患者的心理状态，提高对疼痛的耐受性。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辅助药物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常用药物类型及作用机制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根据患者疼痛程度、性质及病因选择适当的药物类型和剂量。</a:t>
            </a:r>
          </a:p>
        </p:txBody>
      </p:sp>
      <p:pic>
        <p:nvPicPr>
          <p:cNvPr id="5" name="Picture 5"/>
          <p:cNvPicPr>
            <a:picLocks noChangeAspect="1"/>
          </p:cNvPicPr>
          <p:nvPr/>
        </p:nvPicPr>
        <p:blipFill>
          <a:blip r:embed="rId4"/>
          <a:srcRect l="12500" r="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考虑患者的年龄、身体状况、合并症等因素，调整治疗方案。</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评估患者的疼痛缓解程度及副作用情况，及时调整治疗方案。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个体化治疗方案设计原则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https://d.book118.com/297123146006006035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2024-09-09T06:12:02.464</cp:lastPrinted>
  <dcterms:created xsi:type="dcterms:W3CDTF">2024-09-08T22:12:02Z</dcterms:created>
  <dcterms:modified xsi:type="dcterms:W3CDTF">2024-09-08T22:12:04Z</dcterms:modified>
</cp:coreProperties>
</file>