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25478-C128-4718-BC8B-524839855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97288-8029-4856-B306-F2341A5E9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D5BC5-5ABD-4094-B595-88FF2C897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67237-EBBD-42C2-AC5D-2CE0DA24C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80ECA1-B692-49AA-A77C-BC5C23CCA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1EE469-1FD4-4C40-9160-38A5034B0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A8DC10-11AF-4F5F-B359-1DA0199FD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63F06-5059-4EEB-937F-B2839CE02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D4B21-B4A4-4523-A425-7607F7B06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AA9CB-5778-4F92-89A2-EAF715CB8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130AC-6A0A-4CA1-A9A2-49473F690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24052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3届新高考地理复习：自然资源与国家安全\n## 1.自然资源的基本概念与分类\n### 1.1自然资源的定义与特点\n### 1.2自然资源的分类与分布\n### 1.3自然资源与经济发展的关系\n## 2.自然资源与国家安全的关系\n### 2.1自然资源对国家安全的战略意义\n### 2.2自然资源短缺对国家安全的挑战\n### 2.3自然资源利用与国际合作\n## 3.我国自然资源现状与挑战\n### 3.1我国自然资源的概况与特点\n### 3.2我国自然资源面临的挑战与问题\n### 3.3我国自然资源保护与政策调整\n## 4.自然资源与国家安全策略\n### 4.1制定国家安全战略下的自然资源政策\n### 4.2加强自然资源的合理利用与保护\n### 4.3推动自然资源领域的国际合作与交流\n## 5.自然资源与国家安全案例分析\n### 5.1国内外自然资源与国家安全的相关案例\n### 5.2案例分析：自然资源与国家安全的关联\n### 5.3案例启示：如何利用自然资源保障国家安全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900"/>
              <a:t>2023届新高考地理复习：自然资源与国家安全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自然资源的基本概念与分类</a:t>
            </a:r>
            <a:endParaRPr/>
          </a:p>
        </p:txBody>
      </p:sp>
      <p:sp>
        <p:nvSpPr>
          <p:cNvPr id="13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自然资源的定义</a:t>
                </a:r>
                <a:endParaRPr/>
              </a:p>
            </p:txBody>
          </p:sp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自然界中能被人类利用的物质和能量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可再生性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非可再生性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对人类生产和生活具有重要意义</a:t>
                </a:r>
                <a:endParaRPr/>
              </a:p>
            </p:txBody>
          </p:sp>
          <p:sp>
            <p:nvSpPr>
              <p:cNvPr id="1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自然资源的特点</a:t>
                </a:r>
                <a:endParaRPr/>
              </a:p>
            </p:txBody>
          </p:sp>
          <p:sp>
            <p:nvSpPr>
              <p:cNvPr id="1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：自然资源分布不均匀，各地区的自然资源种类和数量不同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有限性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：自然资源总量有限，人类需合理开发利用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多功能性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：自然资源可用于多种用途，如能源、食物、建筑材料等</a:t>
                </a:r>
                <a:endParaRPr/>
              </a:p>
            </p:txBody>
          </p:sp>
          <p:sp>
            <p:nvSpPr>
              <p:cNvPr id="1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自然资源的定义与特点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自然资源的分类</a:t>
                </a:r>
                <a:endParaRPr/>
              </a:p>
            </p:txBody>
          </p:sp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：如金属、非金属、能源等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：如地表水、地下水、冰川等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：包括肥沃土壤、林业土壤等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：如植物、动物、微生物等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：如光能、热能、风能等</a:t>
                </a:r>
                <a:endParaRPr/>
              </a:p>
            </p:txBody>
          </p:sp>
          <p:sp>
            <p:nvSpPr>
              <p:cNvPr id="1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自然资源的分布</a:t>
                </a:r>
                <a:endParaRPr/>
              </a:p>
            </p:txBody>
          </p:sp>
          <p:sp>
            <p:nvSpPr>
              <p:cNvPr id="1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全球性分布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：如太阳能、风能等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区域性分布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：如矿产资源、水资源等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地方性分布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：如特色植物、动物等</a:t>
                </a:r>
                <a:endParaRPr/>
              </a:p>
            </p:txBody>
          </p:sp>
          <p:sp>
            <p:nvSpPr>
              <p:cNvPr id="1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自然资源的分类与分布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自然资源与经济发展的关系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4" name="组合 20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5" name="组合 20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自然资源对经济发展的支持作用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提供生产资料：如矿产资源、水资源等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提供生活资料：如食物、木材等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提供生态服务：如气候调节、水源涵养等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0" name="组合 20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经济发展对自然资源的影响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合理开发利用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：提高资源利用效率，减少资源浪费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过度开发利用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：导致资源枯竭、生态环境恶化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循环经济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：实现自然资源的可持续利用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自然资源与国家安全的关系</a:t>
            </a:r>
            <a:endParaRPr/>
          </a:p>
        </p:txBody>
      </p:sp>
      <p:sp>
        <p:nvSpPr>
          <p:cNvPr id="21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自然资源对国家安全的战略意义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组合 22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组合 22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自然资源是国家安全的物质基础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矿产资源：武器制造、基础设施建设等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水资源：农业灌溉、工业生产等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生物资源：生物医药、食品加工等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组合 22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自然资源对国家安全的影响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：保障国家经济持续发展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：维护生态环境稳定，抵御自然灾害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：保障国家主权和领土完整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自然资源短缺导致经济发展受阻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资源供应不足：影响生产、生活和社会稳定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资源价格波动：影响经济发展和民生福祉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自然资源短缺引发社会矛盾和冲突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资源争夺：导致国际和国内冲突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资源分配不均：加剧社会贫富差距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自然资源短缺对国家安全的挑战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自然资源利用与国际合作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组合 2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组合 25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自然资源利用的国际合作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技术转让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：提高资源利用效率，减少资源浪费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资金合作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：共同开发资源，共享发展成果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政策协调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：制定国际资源利用规则，维护全球资源安全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组合 25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国际合作对国家安全的影响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提高资源安全：保障国家经济持续发展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维护国际秩序：减少资源争夺和冲突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我国自然资源现状与挑战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我国自然资源概况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资源丰富：矿产资源、水资源、土壤资源等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资源分布不均：东部地区资源丰富，西部地区资源贫乏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我国自然资源的特点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多样性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：资源种类繁多，具有很高的利用价值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：资源分布不均匀，各地区的资源种类和数量不同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我国自然资源的概况与特点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https://d.book118.com/297124052142006042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2023届新高考地理复习：自然资源与国家安全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2024-09-16T05:38:42.045</cp:lastPrinted>
  <dcterms:created xsi:type="dcterms:W3CDTF">2024-09-15T21:38:42Z</dcterms:created>
  <dcterms:modified xsi:type="dcterms:W3CDTF">2024-09-15T21:38:43Z</dcterms:modified>
</cp:coreProperties>
</file>