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D2DDF4-6103-434B-9E00-C3FAFD67E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E17EC-4A28-4577-89A4-1EF074EC16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9F30B9-DD17-43C0-BB6C-3E25DC339C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4066F2-B4B7-462F-81C9-48D5C9F736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001966-0D0B-48BC-BCDC-8D055B9C25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592FC9-D367-4A17-9FFA-3478CB40BEB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C68C17-F46D-4759-B95A-EAD9ED4D0D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8AA538-6522-413E-96F2-4707D170E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147624-B13C-4158-B47D-E8E333C2F3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2D4BB6-5C0A-4BA3-876F-82FA178E78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94AB12-856E-45FC-B4A1-BD33A0E16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13012201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路演表现评估与提升方法</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路演表现评估概述
 评估标准与指标
 路演表现常见问题
 提升路演表现的技巧
 内容策划与优化
 演讲技巧与训练方法
 互动与沟通能力提升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路演表现评估概述</a:t>
            </a:r>
          </a:p>
        </p:txBody>
      </p:sp>
      <p:sp>
        <p:nvSpPr>
          <p:cNvPr id="3" name="Subtitle 2"/>
          <p:cNvSpPr>
            <a:spLocks noGrp="1"/>
          </p:cNvSpPr>
          <p:nvPr>
            <p:ph type="subTitle" idx="1"/>
          </p:nvPr>
        </p:nvSpPr>
        <p:spPr/>
        <p:txBody>
          <a:bodyPr/>
          <a:lstStyle/>
          <a:p>
            <a:r>
              <a:t>路演表现评估与提升方法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路演表现评估概述</a:t>
            </a:r>
          </a:p>
        </p:txBody>
      </p:sp>
      <p:sp>
        <p:nvSpPr>
          <p:cNvPr id="3" name="Text Placeholder 2"/>
          <p:cNvSpPr>
            <a:spLocks noGrp="1"/>
          </p:cNvSpPr>
          <p:nvPr>
            <p:ph type="body" idx="1"/>
          </p:nvPr>
        </p:nvSpPr>
        <p:spPr/>
        <p:txBody>
          <a:bodyPr/>
          <a:lstStyle/>
          <a:p>
            <a:r>
              <a:t>路演表现评估的目的和重要性</a:t>
            </a:r>
          </a:p>
        </p:txBody>
      </p:sp>
      <p:sp>
        <p:nvSpPr>
          <p:cNvPr id="4" name="Content Placeholder 3"/>
          <p:cNvSpPr>
            <a:spLocks noGrp="1"/>
          </p:cNvSpPr>
          <p:nvPr>
            <p:ph sz="half" idx="2"/>
          </p:nvPr>
        </p:nvSpPr>
        <p:spPr/>
        <p:txBody>
          <a:bodyPr/>
          <a:lstStyle/>
          <a:p>
            <a:r>
              <a:t>1.提升投资吸引力：通过评估路演表现，可以提升企业的投资吸引力，增加获得融资的机会。</a:t>
            </a:r>
          </a:p>
          <a:p>
            <a:r>
              <a:t>2.发现不足：路演评估可以帮助企业发现自身在展示和沟通方面的不足，进而改进。</a:t>
            </a:r>
          </a:p>
          <a:p>
            <a:r>
              <a:t>3.提高团队协同：通过对路演的评估，可以促进团队成员之间的协同和配合，提升整体表现。</a:t>
            </a:r>
          </a:p>
          <a:p/>
        </p:txBody>
      </p:sp>
      <p:sp>
        <p:nvSpPr>
          <p:cNvPr id="5" name="Text Placeholder 4"/>
          <p:cNvSpPr>
            <a:spLocks noGrp="1"/>
          </p:cNvSpPr>
          <p:nvPr>
            <p:ph type="body" idx="3"/>
          </p:nvPr>
        </p:nvSpPr>
        <p:spPr/>
        <p:txBody>
          <a:bodyPr/>
          <a:lstStyle/>
          <a:p>
            <a:r>
              <a:t>路演表现评估的主要评估标准</a:t>
            </a:r>
          </a:p>
        </p:txBody>
      </p:sp>
      <p:sp>
        <p:nvSpPr>
          <p:cNvPr id="6" name="Content Placeholder 5"/>
          <p:cNvSpPr>
            <a:spLocks noGrp="1"/>
          </p:cNvSpPr>
          <p:nvPr>
            <p:ph sz="half" idx="4"/>
          </p:nvPr>
        </p:nvSpPr>
        <p:spPr/>
        <p:txBody>
          <a:bodyPr/>
          <a:lstStyle/>
          <a:p>
            <a:r>
              <a:t>1.内容准确性：评估路演中展示的信息是否准确、完整，是否符合企业和市场实际情况。</a:t>
            </a:r>
          </a:p>
          <a:p>
            <a:r>
              <a:t>2.表达清晰度：考察演讲者在路演中的语言表达是否清晰、流畅，能否让听众易于理解。</a:t>
            </a:r>
          </a:p>
          <a:p>
            <a:r>
              <a:t>3.演示技巧：评估演讲者在路演中使用的演示技巧，如幻灯片制作、数据展示等。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路演表现评估概述</a:t>
            </a:r>
          </a:p>
        </p:txBody>
      </p:sp>
      <p:sp>
        <p:nvSpPr>
          <p:cNvPr id="3" name="Text Placeholder 2"/>
          <p:cNvSpPr>
            <a:spLocks noGrp="1"/>
          </p:cNvSpPr>
          <p:nvPr>
            <p:ph type="body" idx="1"/>
          </p:nvPr>
        </p:nvSpPr>
        <p:spPr/>
        <p:txBody>
          <a:bodyPr/>
          <a:lstStyle/>
          <a:p>
            <a:r>
              <a:t>路演表现评估的流程和方法</a:t>
            </a:r>
          </a:p>
        </p:txBody>
      </p:sp>
      <p:sp>
        <p:nvSpPr>
          <p:cNvPr id="4" name="Content Placeholder 3"/>
          <p:cNvSpPr>
            <a:spLocks noGrp="1"/>
          </p:cNvSpPr>
          <p:nvPr>
            <p:ph sz="half" idx="2"/>
          </p:nvPr>
        </p:nvSpPr>
        <p:spPr/>
        <p:txBody>
          <a:bodyPr/>
          <a:lstStyle/>
          <a:p>
            <a:r>
              <a:t>1.确定评估标准：明确路演评估的具体标准和要求。</a:t>
            </a:r>
          </a:p>
          <a:p>
            <a:r>
              <a:t>2.数据收集：收集观众反馈、投资人评价等数据。</a:t>
            </a:r>
          </a:p>
          <a:p>
            <a:r>
              <a:t>3.分析与反馈：对收集到的数据进行分析，给出具体的反馈和建议。</a:t>
            </a:r>
          </a:p>
          <a:p/>
        </p:txBody>
      </p:sp>
      <p:sp>
        <p:nvSpPr>
          <p:cNvPr id="5" name="Text Placeholder 4"/>
          <p:cNvSpPr>
            <a:spLocks noGrp="1"/>
          </p:cNvSpPr>
          <p:nvPr>
            <p:ph type="body" idx="3"/>
          </p:nvPr>
        </p:nvSpPr>
        <p:spPr/>
        <p:txBody>
          <a:bodyPr/>
          <a:lstStyle/>
          <a:p>
            <a:r>
              <a:t>路演表现评估中的常见问题</a:t>
            </a:r>
          </a:p>
        </p:txBody>
      </p:sp>
      <p:sp>
        <p:nvSpPr>
          <p:cNvPr id="6" name="Content Placeholder 5"/>
          <p:cNvSpPr>
            <a:spLocks noGrp="1"/>
          </p:cNvSpPr>
          <p:nvPr>
            <p:ph sz="half" idx="4"/>
          </p:nvPr>
        </p:nvSpPr>
        <p:spPr/>
        <p:txBody>
          <a:bodyPr/>
          <a:lstStyle/>
          <a:p>
            <a:r>
              <a:t>1.信息不一致：路演中展示的信息可能存在不一致或矛盾的情况。</a:t>
            </a:r>
          </a:p>
          <a:p>
            <a:r>
              <a:t>2.表达不流畅：演讲者可能因为紧张或其他原因，表达不够流畅。</a:t>
            </a:r>
          </a:p>
          <a:p>
            <a:r>
              <a:t>3.过分夸大：有时演讲者可能会过分夸大企业的优点或市场前景。</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路演表现评估概述</a:t>
            </a:r>
          </a:p>
        </p:txBody>
      </p:sp>
      <p:sp>
        <p:nvSpPr>
          <p:cNvPr id="3" name="Text Placeholder 2"/>
          <p:cNvSpPr>
            <a:spLocks noGrp="1"/>
          </p:cNvSpPr>
          <p:nvPr>
            <p:ph type="body" idx="1"/>
          </p:nvPr>
        </p:nvSpPr>
        <p:spPr/>
        <p:txBody>
          <a:bodyPr/>
          <a:lstStyle/>
          <a:p>
            <a:r>
              <a:t>提升路演表现的方法和建议</a:t>
            </a:r>
          </a:p>
        </p:txBody>
      </p:sp>
      <p:sp>
        <p:nvSpPr>
          <p:cNvPr id="4" name="Content Placeholder 3"/>
          <p:cNvSpPr>
            <a:spLocks noGrp="1"/>
          </p:cNvSpPr>
          <p:nvPr>
            <p:ph sz="half" idx="2"/>
          </p:nvPr>
        </p:nvSpPr>
        <p:spPr/>
        <p:txBody>
          <a:bodyPr/>
          <a:lstStyle/>
          <a:p>
            <a:r>
              <a:t>1.充分准备：提前进行充分的准备，包括了解投资人关注点、准备应对问题等。</a:t>
            </a:r>
          </a:p>
          <a:p>
            <a:r>
              <a:t>2.练习表达：通过多次练习，提高演讲者的表达能力。</a:t>
            </a:r>
          </a:p>
          <a:p>
            <a:r>
              <a:t>3.团队协作：加强团队成员之间的沟通和协作，提升整体表现。</a:t>
            </a:r>
          </a:p>
          <a:p/>
        </p:txBody>
      </p:sp>
      <p:sp>
        <p:nvSpPr>
          <p:cNvPr id="5" name="Text Placeholder 4"/>
          <p:cNvSpPr>
            <a:spLocks noGrp="1"/>
          </p:cNvSpPr>
          <p:nvPr>
            <p:ph type="body" idx="3"/>
          </p:nvPr>
        </p:nvSpPr>
        <p:spPr/>
        <p:txBody>
          <a:bodyPr/>
          <a:lstStyle/>
          <a:p>
            <a:r>
              <a:t>路演表现评估的未来发展趋势</a:t>
            </a:r>
          </a:p>
        </p:txBody>
      </p:sp>
      <p:sp>
        <p:nvSpPr>
          <p:cNvPr id="6" name="Content Placeholder 5"/>
          <p:cNvSpPr>
            <a:spLocks noGrp="1"/>
          </p:cNvSpPr>
          <p:nvPr>
            <p:ph sz="half" idx="4"/>
          </p:nvPr>
        </p:nvSpPr>
        <p:spPr/>
        <p:txBody>
          <a:bodyPr/>
          <a:lstStyle/>
          <a:p>
            <a:r>
              <a:t>1.智能化评估：随着技术的发展，未来可能会采用智能化评估方式，提高评估效率和准确性。</a:t>
            </a:r>
          </a:p>
          <a:p>
            <a:r>
              <a:t>2.多元化评估标准：评估标准可能会更加多元化，涵盖更广泛的方面。</a:t>
            </a:r>
          </a:p>
          <a:p>
            <a:r>
              <a:t>3.实时反馈：未来的评估可能会更加注重实时反馈，帮助演讲者及时调整路演表现。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评估标准与指标</a:t>
            </a:r>
          </a:p>
        </p:txBody>
      </p:sp>
      <p:sp>
        <p:nvSpPr>
          <p:cNvPr id="3" name="Subtitle 2"/>
          <p:cNvSpPr>
            <a:spLocks noGrp="1"/>
          </p:cNvSpPr>
          <p:nvPr>
            <p:ph type="subTitle" idx="1"/>
          </p:nvPr>
        </p:nvSpPr>
        <p:spPr/>
        <p:txBody>
          <a:bodyPr/>
          <a:lstStyle/>
          <a:p>
            <a:r>
              <a:t>路演表现评估与提升方法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评估标准与指标</a:t>
            </a:r>
          </a:p>
        </p:txBody>
      </p:sp>
      <p:sp>
        <p:nvSpPr>
          <p:cNvPr id="3" name="Text Placeholder 2"/>
          <p:cNvSpPr>
            <a:spLocks noGrp="1"/>
          </p:cNvSpPr>
          <p:nvPr>
            <p:ph type="body" idx="1"/>
          </p:nvPr>
        </p:nvSpPr>
        <p:spPr/>
        <p:txBody>
          <a:bodyPr/>
          <a:lstStyle/>
          <a:p>
            <a:r>
              <a:t>内容完整性与深度</a:t>
            </a:r>
          </a:p>
        </p:txBody>
      </p:sp>
      <p:sp>
        <p:nvSpPr>
          <p:cNvPr id="4" name="Content Placeholder 3"/>
          <p:cNvSpPr>
            <a:spLocks noGrp="1"/>
          </p:cNvSpPr>
          <p:nvPr>
            <p:ph sz="half" idx="2"/>
          </p:nvPr>
        </p:nvSpPr>
        <p:spPr/>
        <p:txBody>
          <a:bodyPr/>
          <a:lstStyle/>
          <a:p>
            <a:r>
              <a:t>1.内容是否完整、连贯，能够清晰地传达出所要表达的主题和观点。</a:t>
            </a:r>
          </a:p>
          <a:p>
            <a:r>
              <a:t>2.内容是否有足够的深度，能够充分阐述和解释主题，提供有价值的信息和见解。</a:t>
            </a:r>
          </a:p>
          <a:p/>
        </p:txBody>
      </p:sp>
      <p:sp>
        <p:nvSpPr>
          <p:cNvPr id="5" name="Text Placeholder 4"/>
          <p:cNvSpPr>
            <a:spLocks noGrp="1"/>
          </p:cNvSpPr>
          <p:nvPr>
            <p:ph type="body" idx="3"/>
          </p:nvPr>
        </p:nvSpPr>
        <p:spPr/>
        <p:txBody>
          <a:bodyPr/>
          <a:lstStyle/>
          <a:p>
            <a:r>
              <a:t>语言表达能力与清晰度</a:t>
            </a:r>
          </a:p>
        </p:txBody>
      </p:sp>
      <p:sp>
        <p:nvSpPr>
          <p:cNvPr id="6" name="Content Placeholder 5"/>
          <p:cNvSpPr>
            <a:spLocks noGrp="1"/>
          </p:cNvSpPr>
          <p:nvPr>
            <p:ph sz="half" idx="4"/>
          </p:nvPr>
        </p:nvSpPr>
        <p:spPr/>
        <p:txBody>
          <a:bodyPr/>
          <a:lstStyle/>
          <a:p>
            <a:r>
              <a:t>1.语言是否流畅、自然，能够准确地表达出所要传达的信息。</a:t>
            </a:r>
          </a:p>
          <a:p>
            <a:r>
              <a:t>2.发音是否清晰，语速是否适当，能够使听众易于理解和接受。</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评估标准与指标</a:t>
            </a:r>
          </a:p>
        </p:txBody>
      </p:sp>
      <p:sp>
        <p:nvSpPr>
          <p:cNvPr id="3" name="Text Placeholder 2"/>
          <p:cNvSpPr>
            <a:spLocks noGrp="1"/>
          </p:cNvSpPr>
          <p:nvPr>
            <p:ph type="body" idx="1"/>
          </p:nvPr>
        </p:nvSpPr>
        <p:spPr/>
        <p:txBody>
          <a:bodyPr/>
          <a:lstStyle/>
          <a:p>
            <a:r>
              <a:t>互动与沟通能力</a:t>
            </a:r>
          </a:p>
        </p:txBody>
      </p:sp>
      <p:sp>
        <p:nvSpPr>
          <p:cNvPr id="4" name="Content Placeholder 3"/>
          <p:cNvSpPr>
            <a:spLocks noGrp="1"/>
          </p:cNvSpPr>
          <p:nvPr>
            <p:ph sz="half" idx="2"/>
          </p:nvPr>
        </p:nvSpPr>
        <p:spPr/>
        <p:txBody>
          <a:bodyPr/>
          <a:lstStyle/>
          <a:p>
            <a:r>
              <a:t>1.是否能够与听众进行有效的互动，引发听众的兴趣和注意力。</a:t>
            </a:r>
          </a:p>
          <a:p>
            <a:r>
              <a:t>2.是否能够恰当地回答听众的问题，展现出自信和专业的形象。</a:t>
            </a:r>
          </a:p>
          <a:p/>
        </p:txBody>
      </p:sp>
      <p:sp>
        <p:nvSpPr>
          <p:cNvPr id="5" name="Text Placeholder 4"/>
          <p:cNvSpPr>
            <a:spLocks noGrp="1"/>
          </p:cNvSpPr>
          <p:nvPr>
            <p:ph type="body" idx="3"/>
          </p:nvPr>
        </p:nvSpPr>
        <p:spPr/>
        <p:txBody>
          <a:bodyPr/>
          <a:lstStyle/>
          <a:p>
            <a:r>
              <a:t>自信度与台风</a:t>
            </a:r>
          </a:p>
        </p:txBody>
      </p:sp>
      <p:sp>
        <p:nvSpPr>
          <p:cNvPr id="6" name="Content Placeholder 5"/>
          <p:cNvSpPr>
            <a:spLocks noGrp="1"/>
          </p:cNvSpPr>
          <p:nvPr>
            <p:ph sz="half" idx="4"/>
          </p:nvPr>
        </p:nvSpPr>
        <p:spPr/>
        <p:txBody>
          <a:bodyPr/>
          <a:lstStyle/>
          <a:p>
            <a:r>
              <a:t>1.是否展现出自信、从容的态度，具备足够的气场和魅力。</a:t>
            </a:r>
          </a:p>
          <a:p>
            <a:r>
              <a:t>2.台风是否稳健、大方，能够自如地掌控整个演讲过程。</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评估标准与指标</a:t>
            </a:r>
          </a:p>
        </p:txBody>
      </p:sp>
      <p:sp>
        <p:nvSpPr>
          <p:cNvPr id="3" name="Text Placeholder 2"/>
          <p:cNvSpPr>
            <a:spLocks noGrp="1"/>
          </p:cNvSpPr>
          <p:nvPr>
            <p:ph type="body" idx="1"/>
          </p:nvPr>
        </p:nvSpPr>
        <p:spPr/>
        <p:txBody>
          <a:bodyPr/>
          <a:lstStyle/>
          <a:p>
            <a:r>
              <a:t>PPT制作与展示</a:t>
            </a:r>
          </a:p>
        </p:txBody>
      </p:sp>
      <p:sp>
        <p:nvSpPr>
          <p:cNvPr id="4" name="Content Placeholder 3"/>
          <p:cNvSpPr>
            <a:spLocks noGrp="1"/>
          </p:cNvSpPr>
          <p:nvPr>
            <p:ph sz="half" idx="2"/>
          </p:nvPr>
        </p:nvSpPr>
        <p:spPr/>
        <p:txBody>
          <a:bodyPr/>
          <a:lstStyle/>
          <a:p>
            <a:r>
              <a:t>1.PPT是否简洁、明了，能够突出重点和关键信息。</a:t>
            </a:r>
          </a:p>
          <a:p>
            <a:r>
              <a:t>2.PPT的展示是否流畅、生动，能够与演讲内容相辅相成。</a:t>
            </a:r>
          </a:p>
          <a:p/>
        </p:txBody>
      </p:sp>
      <p:sp>
        <p:nvSpPr>
          <p:cNvPr id="5" name="Text Placeholder 4"/>
          <p:cNvSpPr>
            <a:spLocks noGrp="1"/>
          </p:cNvSpPr>
          <p:nvPr>
            <p:ph type="body" idx="3"/>
          </p:nvPr>
        </p:nvSpPr>
        <p:spPr/>
        <p:txBody>
          <a:bodyPr/>
          <a:lstStyle/>
          <a:p>
            <a:r>
              <a:t>时间掌控能力</a:t>
            </a:r>
          </a:p>
        </p:txBody>
      </p:sp>
      <p:sp>
        <p:nvSpPr>
          <p:cNvPr id="6" name="Content Placeholder 5"/>
          <p:cNvSpPr>
            <a:spLocks noGrp="1"/>
          </p:cNvSpPr>
          <p:nvPr>
            <p:ph sz="half" idx="4"/>
          </p:nvPr>
        </p:nvSpPr>
        <p:spPr/>
        <p:txBody>
          <a:bodyPr/>
          <a:lstStyle/>
          <a:p>
            <a:r>
              <a:t>1.是否能够合理地分配时间，使演讲内容紧凑、有序。</a:t>
            </a:r>
          </a:p>
          <a:p>
            <a:r>
              <a:t>2.是否能够在规定的时间内完成演讲，不拖沓、不匆忙。</a:t>
            </a:r>
          </a:p>
          <a:p>
            <a:r>
              <a:t>以上内容仅供参考，具体内容可以根据您的需求进行调整优化。</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路演表现常见问题</a:t>
            </a:r>
          </a:p>
        </p:txBody>
      </p:sp>
      <p:sp>
        <p:nvSpPr>
          <p:cNvPr id="3" name="Subtitle 2"/>
          <p:cNvSpPr>
            <a:spLocks noGrp="1"/>
          </p:cNvSpPr>
          <p:nvPr>
            <p:ph type="subTitle" idx="1"/>
          </p:nvPr>
        </p:nvSpPr>
        <p:spPr/>
        <p:txBody>
          <a:bodyPr/>
          <a:lstStyle/>
          <a:p>
            <a:r>
              <a:t>路演表现评估与提升方法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路演表现常见问题</a:t>
            </a:r>
          </a:p>
        </p:txBody>
      </p:sp>
      <p:sp>
        <p:nvSpPr>
          <p:cNvPr id="3" name="Text Placeholder 2"/>
          <p:cNvSpPr>
            <a:spLocks noGrp="1"/>
          </p:cNvSpPr>
          <p:nvPr>
            <p:ph type="body" idx="1"/>
          </p:nvPr>
        </p:nvSpPr>
        <p:spPr/>
        <p:txBody>
          <a:bodyPr/>
          <a:lstStyle/>
          <a:p>
            <a:r>
              <a:t>缺乏自信与表达能力</a:t>
            </a:r>
          </a:p>
        </p:txBody>
      </p:sp>
      <p:sp>
        <p:nvSpPr>
          <p:cNvPr id="4" name="Content Placeholder 3"/>
          <p:cNvSpPr>
            <a:spLocks noGrp="1"/>
          </p:cNvSpPr>
          <p:nvPr>
            <p:ph sz="half" idx="2"/>
          </p:nvPr>
        </p:nvSpPr>
        <p:spPr/>
        <p:txBody>
          <a:bodyPr/>
          <a:lstStyle/>
          <a:p>
            <a:r>
              <a:t>1.路演者往往因为紧张或准备不足而表现得不自信，影响表达效果。</a:t>
            </a:r>
          </a:p>
          <a:p>
            <a:r>
              <a:t>2.提高自信的方法包括充分准备、多加练习和积极心态。</a:t>
            </a:r>
          </a:p>
          <a:p>
            <a:r>
              <a:t>3.表达能力可以通过学习演讲技巧、参加辩论活动等方式加以提升。</a:t>
            </a:r>
          </a:p>
          <a:p/>
        </p:txBody>
      </p:sp>
      <p:sp>
        <p:nvSpPr>
          <p:cNvPr id="5" name="Text Placeholder 4"/>
          <p:cNvSpPr>
            <a:spLocks noGrp="1"/>
          </p:cNvSpPr>
          <p:nvPr>
            <p:ph type="body" idx="3"/>
          </p:nvPr>
        </p:nvSpPr>
        <p:spPr/>
        <p:txBody>
          <a:bodyPr/>
          <a:lstStyle/>
          <a:p>
            <a:r>
              <a:t>内容不清晰或过于复杂</a:t>
            </a:r>
          </a:p>
        </p:txBody>
      </p:sp>
      <p:sp>
        <p:nvSpPr>
          <p:cNvPr id="6" name="Content Placeholder 5"/>
          <p:cNvSpPr>
            <a:spLocks noGrp="1"/>
          </p:cNvSpPr>
          <p:nvPr>
            <p:ph sz="half" idx="4"/>
          </p:nvPr>
        </p:nvSpPr>
        <p:spPr/>
        <p:txBody>
          <a:bodyPr/>
          <a:lstStyle/>
          <a:p>
            <a:r>
              <a:t>1.路演内容应该简洁明了，避免过于复杂的术语和行话。</a:t>
            </a:r>
          </a:p>
          <a:p>
            <a:r>
              <a:t>2.内容结构应该清晰，有明确的主题和要点。</a:t>
            </a:r>
          </a:p>
          <a:p>
            <a:r>
              <a:t>3.使用图表、图片等视觉辅助工具可以帮助观众更好地理解内容。</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路演表现常见问题</a:t>
            </a:r>
          </a:p>
        </p:txBody>
      </p:sp>
      <p:sp>
        <p:nvSpPr>
          <p:cNvPr id="3" name="Text Placeholder 2"/>
          <p:cNvSpPr>
            <a:spLocks noGrp="1"/>
          </p:cNvSpPr>
          <p:nvPr>
            <p:ph type="body" idx="1"/>
          </p:nvPr>
        </p:nvSpPr>
        <p:spPr/>
        <p:txBody>
          <a:bodyPr/>
          <a:lstStyle/>
          <a:p>
            <a:r>
              <a:t>缺乏与观众的互动</a:t>
            </a:r>
          </a:p>
        </p:txBody>
      </p:sp>
      <p:sp>
        <p:nvSpPr>
          <p:cNvPr id="4" name="Content Placeholder 3"/>
          <p:cNvSpPr>
            <a:spLocks noGrp="1"/>
          </p:cNvSpPr>
          <p:nvPr>
            <p:ph sz="half" idx="2"/>
          </p:nvPr>
        </p:nvSpPr>
        <p:spPr/>
        <p:txBody>
          <a:bodyPr/>
          <a:lstStyle/>
          <a:p>
            <a:r>
              <a:t>1.路演者应该关注观众的反应，及时调整自己的表现方式。</a:t>
            </a:r>
          </a:p>
          <a:p>
            <a:r>
              <a:t>2.通过提问、分享案例等方式增加与观众的互动，提高观众的参与度。</a:t>
            </a:r>
          </a:p>
          <a:p>
            <a:r>
              <a:t>3.利用社交媒体等线上平台与观众保持联系，建立长期关系。</a:t>
            </a:r>
          </a:p>
          <a:p/>
        </p:txBody>
      </p:sp>
      <p:sp>
        <p:nvSpPr>
          <p:cNvPr id="5" name="Text Placeholder 4"/>
          <p:cNvSpPr>
            <a:spLocks noGrp="1"/>
          </p:cNvSpPr>
          <p:nvPr>
            <p:ph type="body" idx="3"/>
          </p:nvPr>
        </p:nvSpPr>
        <p:spPr/>
        <p:txBody>
          <a:bodyPr/>
          <a:lstStyle/>
          <a:p>
            <a:r>
              <a:t>时间控制不当</a:t>
            </a:r>
          </a:p>
        </p:txBody>
      </p:sp>
      <p:sp>
        <p:nvSpPr>
          <p:cNvPr id="6" name="Content Placeholder 5"/>
          <p:cNvSpPr>
            <a:spLocks noGrp="1"/>
          </p:cNvSpPr>
          <p:nvPr>
            <p:ph sz="half" idx="4"/>
          </p:nvPr>
        </p:nvSpPr>
        <p:spPr/>
        <p:txBody>
          <a:bodyPr/>
          <a:lstStyle/>
          <a:p>
            <a:r>
              <a:t>1.路演者应该合理安排时间，避免超时或提前结束。</a:t>
            </a:r>
          </a:p>
          <a:p>
            <a:r>
              <a:t>2.通过制定详细的演讲计划、练习控制时间等方式来提高时间管理能力。</a:t>
            </a:r>
          </a:p>
          <a:p>
            <a:r>
              <a:t>3.在路演过程中要注意观察观众的反应，根据实际情况调整自己的语速和内容。</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路演表现常见问题</a:t>
            </a:r>
          </a:p>
        </p:txBody>
      </p:sp>
      <p:sp>
        <p:nvSpPr>
          <p:cNvPr id="3" name="Text Placeholder 2"/>
          <p:cNvSpPr>
            <a:spLocks noGrp="1"/>
          </p:cNvSpPr>
          <p:nvPr>
            <p:ph type="body" idx="1"/>
          </p:nvPr>
        </p:nvSpPr>
        <p:spPr/>
        <p:txBody>
          <a:bodyPr/>
          <a:lstStyle/>
          <a:p>
            <a:r>
              <a:t>缺乏创新性和吸引力</a:t>
            </a:r>
          </a:p>
        </p:txBody>
      </p:sp>
      <p:sp>
        <p:nvSpPr>
          <p:cNvPr id="4" name="Content Placeholder 3"/>
          <p:cNvSpPr>
            <a:spLocks noGrp="1"/>
          </p:cNvSpPr>
          <p:nvPr>
            <p:ph sz="half" idx="2"/>
          </p:nvPr>
        </p:nvSpPr>
        <p:spPr/>
        <p:txBody>
          <a:bodyPr/>
          <a:lstStyle/>
          <a:p>
            <a:r>
              <a:t>1.路演者应该关注行业趋势和前沿技术，引入新的观点和想法。</a:t>
            </a:r>
          </a:p>
          <a:p>
            <a:r>
              <a:t>2.通过故事、案例、互动等方式增加路演的吸引力，让观众保持兴趣。</a:t>
            </a:r>
          </a:p>
          <a:p>
            <a:r>
              <a:t>3.在表现形式上也可以尝试创新，如采用虚拟现实、在线直播等方式。</a:t>
            </a:r>
          </a:p>
          <a:p/>
        </p:txBody>
      </p:sp>
      <p:sp>
        <p:nvSpPr>
          <p:cNvPr id="5" name="Text Placeholder 4"/>
          <p:cNvSpPr>
            <a:spLocks noGrp="1"/>
          </p:cNvSpPr>
          <p:nvPr>
            <p:ph type="body" idx="3"/>
          </p:nvPr>
        </p:nvSpPr>
        <p:spPr/>
        <p:txBody>
          <a:bodyPr/>
          <a:lstStyle/>
          <a:p>
            <a:r>
              <a:t>准备不足或缺乏细节</a:t>
            </a:r>
          </a:p>
        </p:txBody>
      </p:sp>
      <p:sp>
        <p:nvSpPr>
          <p:cNvPr id="6" name="Content Placeholder 5"/>
          <p:cNvSpPr>
            <a:spLocks noGrp="1"/>
          </p:cNvSpPr>
          <p:nvPr>
            <p:ph sz="half" idx="4"/>
          </p:nvPr>
        </p:nvSpPr>
        <p:spPr/>
        <p:txBody>
          <a:bodyPr/>
          <a:lstStyle/>
          <a:p>
            <a:r>
              <a:t>1.路演者应该充分准备，了解观众背景和需求，做好定制化服务。</a:t>
            </a:r>
          </a:p>
          <a:p>
            <a:r>
              <a:t>2.在准备过程中要注重细节，如场地布置、设备调试等，确保路演的顺利进行。</a:t>
            </a:r>
          </a:p>
          <a:p>
            <a:r>
              <a:t>3.通过多次彩排和模拟演练等方式来提高自己的准备能力和应对突发情况的能力。</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提升路演表现的技巧</a:t>
            </a:r>
          </a:p>
        </p:txBody>
      </p:sp>
      <p:sp>
        <p:nvSpPr>
          <p:cNvPr id="3" name="Subtitle 2"/>
          <p:cNvSpPr>
            <a:spLocks noGrp="1"/>
          </p:cNvSpPr>
          <p:nvPr>
            <p:ph type="subTitle" idx="1"/>
          </p:nvPr>
        </p:nvSpPr>
        <p:spPr/>
        <p:txBody>
          <a:bodyPr/>
          <a:lstStyle/>
          <a:p>
            <a:r>
              <a:t>路演表现评估与提升方法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提升路演表现的技巧</a:t>
            </a:r>
          </a:p>
        </p:txBody>
      </p:sp>
      <p:sp>
        <p:nvSpPr>
          <p:cNvPr id="3" name="Text Placeholder 2"/>
          <p:cNvSpPr>
            <a:spLocks noGrp="1"/>
          </p:cNvSpPr>
          <p:nvPr>
            <p:ph type="body" idx="1"/>
          </p:nvPr>
        </p:nvSpPr>
        <p:spPr/>
        <p:txBody>
          <a:bodyPr/>
          <a:lstStyle/>
          <a:p>
            <a:r>
              <a:t>内容与故事性</a:t>
            </a:r>
          </a:p>
        </p:txBody>
      </p:sp>
      <p:sp>
        <p:nvSpPr>
          <p:cNvPr id="4" name="Content Placeholder 3"/>
          <p:cNvSpPr>
            <a:spLocks noGrp="1"/>
          </p:cNvSpPr>
          <p:nvPr>
            <p:ph sz="half" idx="2"/>
          </p:nvPr>
        </p:nvSpPr>
        <p:spPr/>
        <p:txBody>
          <a:bodyPr/>
          <a:lstStyle/>
          <a:p>
            <a:r>
              <a:t>1.清晰、简洁、有力的表达：路演内容应该简洁明了，能够让观众迅速理解你的核心观点。使用短句和清晰的词汇，避免复杂的行业术语。</a:t>
            </a:r>
          </a:p>
          <a:p>
            <a:r>
              <a:t>2.引人入胜的故事：好的故事能够吸引观众的注意力，使你的路演更加生动有趣。使用故事来阐述你的观点，展示你的产品或服务的价值。</a:t>
            </a:r>
          </a:p>
          <a:p/>
        </p:txBody>
      </p:sp>
      <p:sp>
        <p:nvSpPr>
          <p:cNvPr id="5" name="Text Placeholder 4"/>
          <p:cNvSpPr>
            <a:spLocks noGrp="1"/>
          </p:cNvSpPr>
          <p:nvPr>
            <p:ph type="body" idx="3"/>
          </p:nvPr>
        </p:nvSpPr>
        <p:spPr/>
        <p:txBody>
          <a:bodyPr/>
          <a:lstStyle/>
          <a:p>
            <a:r>
              <a:t>视觉设计</a:t>
            </a:r>
          </a:p>
        </p:txBody>
      </p:sp>
      <p:sp>
        <p:nvSpPr>
          <p:cNvPr id="6" name="Content Placeholder 5"/>
          <p:cNvSpPr>
            <a:spLocks noGrp="1"/>
          </p:cNvSpPr>
          <p:nvPr>
            <p:ph sz="half" idx="4"/>
          </p:nvPr>
        </p:nvSpPr>
        <p:spPr/>
        <p:txBody>
          <a:bodyPr/>
          <a:lstStyle/>
          <a:p>
            <a:r>
              <a:t>1.简洁明了的设计：幻灯片的设计应该简洁、清晰，不要让复杂的视觉效果分散观众的注意力。使用清晰的图片和字体，保持色彩搭配的协调性。</a:t>
            </a:r>
          </a:p>
          <a:p>
            <a:r>
              <a:t>2.有针对性的内容：幻灯片的内容应该与你的路演主题紧密相关，不要包含无关的信息。每个幻灯片应该有一个明确的主题和要点。</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提升路演表现的技巧</a:t>
            </a:r>
          </a:p>
        </p:txBody>
      </p:sp>
      <p:sp>
        <p:nvSpPr>
          <p:cNvPr id="3" name="Text Placeholder 2"/>
          <p:cNvSpPr>
            <a:spLocks noGrp="1"/>
          </p:cNvSpPr>
          <p:nvPr>
            <p:ph type="body" idx="1"/>
          </p:nvPr>
        </p:nvSpPr>
        <p:spPr/>
        <p:txBody>
          <a:bodyPr/>
          <a:lstStyle/>
          <a:p>
            <a:r>
              <a:t>互动与沟通</a:t>
            </a:r>
          </a:p>
        </p:txBody>
      </p:sp>
      <p:sp>
        <p:nvSpPr>
          <p:cNvPr id="4" name="Content Placeholder 3"/>
          <p:cNvSpPr>
            <a:spLocks noGrp="1"/>
          </p:cNvSpPr>
          <p:nvPr>
            <p:ph sz="half" idx="2"/>
          </p:nvPr>
        </p:nvSpPr>
        <p:spPr/>
        <p:txBody>
          <a:bodyPr/>
          <a:lstStyle/>
          <a:p>
            <a:r>
              <a:t>1.与观众建立联系：与观众进行眼神交流，微笑，使用适当的肢体语言来传达你的自信和热情。</a:t>
            </a:r>
          </a:p>
          <a:p>
            <a:r>
              <a:t>2.适当的互动：可以适时提出问题或进行讨论，与观众互动，让他们参与到你的路演中来。</a:t>
            </a:r>
          </a:p>
          <a:p/>
        </p:txBody>
      </p:sp>
      <p:sp>
        <p:nvSpPr>
          <p:cNvPr id="5" name="Text Placeholder 4"/>
          <p:cNvSpPr>
            <a:spLocks noGrp="1"/>
          </p:cNvSpPr>
          <p:nvPr>
            <p:ph type="body" idx="3"/>
          </p:nvPr>
        </p:nvSpPr>
        <p:spPr/>
        <p:txBody>
          <a:bodyPr/>
          <a:lstStyle/>
          <a:p>
            <a:r>
              <a:t>时间管理与节奏</a:t>
            </a:r>
          </a:p>
        </p:txBody>
      </p:sp>
      <p:sp>
        <p:nvSpPr>
          <p:cNvPr id="6" name="Content Placeholder 5"/>
          <p:cNvSpPr>
            <a:spLocks noGrp="1"/>
          </p:cNvSpPr>
          <p:nvPr>
            <p:ph sz="half" idx="4"/>
          </p:nvPr>
        </p:nvSpPr>
        <p:spPr/>
        <p:txBody>
          <a:bodyPr/>
          <a:lstStyle/>
          <a:p>
            <a:r>
              <a:t>1.严格的时间管理：合理分配时间，确保你的路演在规定的时间内完成。不要超时，也不要提前结束。</a:t>
            </a:r>
          </a:p>
          <a:p>
            <a:r>
              <a:t>2.节奏把控：路演的节奏应该紧凑、有张力，保持观众的兴趣。在重要的观点上可以适当放慢节奏，加强语气。</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https://d.book118.com/297130122014006035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路演表现评估概述</vt:lpstr>
      <vt:lpstr> 路演表现评估概述</vt:lpstr>
      <vt:lpstr> 路演表现评估概述</vt:lpstr>
      <vt:lpstr> 路演表现评估概述</vt:lpstr>
      <vt:lpstr> 评估标准与指标</vt:lpstr>
      <vt:lpstr> 评估标准与指标</vt:lpstr>
      <vt:lpstr> 评估标准与指标</vt:lpstr>
      <vt:lpstr> 评估标准与指标</vt:lpstr>
      <vt:lpstr> 路演表现常见问题</vt:lpstr>
      <vt:lpstr> 路演表现常见问题</vt:lpstr>
      <vt:lpstr> 路演表现常见问题</vt:lpstr>
      <vt:lpstr> 路演表现常见问题</vt:lpstr>
      <vt:lpstr> 提升路演表现的技巧</vt:lpstr>
      <vt:lpstr> 提升路演表现的技巧</vt:lpstr>
      <vt:lpstr> 提升路演表现的技巧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2024-09-09T07:56:34.655</cp:lastPrinted>
  <dcterms:created xsi:type="dcterms:W3CDTF">2024-09-08T23:56:34Z</dcterms:created>
  <dcterms:modified xsi:type="dcterms:W3CDTF">2024-09-08T23:56:36Z</dcterms:modified>
</cp:coreProperties>
</file>