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4F852-5252-4530-8FC1-DABE3C343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81617-E5C5-4854-BF04-C59352188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D07B0-FB1B-461F-BAA9-8E7ABCA97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734D7-46EC-4056-B7C0-004E317F4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00644C-EBC4-44DA-9E55-2C6E8D5EC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E3B04-AB2A-4060-84C0-4D6803B33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30FDDE-A051-484A-9391-8A7E8ED3C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0F27B-4F45-4F60-B2C8-20ECA80C3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982D2-6B47-4F41-9525-224AEDBAB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9396D-30BB-43FB-B61F-EA97E4631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82895-B26F-4486-8E6C-AAFF38D84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14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0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301221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设计师带徒弟工作总结报告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建议和展望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传承设计经验和技能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通过带徒弟的方式，将资深设计师的经验、技能和设计理念传承给下一代设计师，促进设计团队的整体发展。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培养新人才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为设计行业培养具备创新精神和实践能力的新人才，推动行业的持续发展。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提升团队效率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通过师徒合作，促进团队成员之间的协作和交流，提升团队整体工作效率。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介绍本次带徒弟工作的培养计划和目标，包括徒弟的学习内容、时间安排和预期成果等。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徒弟培养计划和目标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详细阐述带徒弟工作的具体过程和取得的成果，包括徒弟的学习进度、作品展示、能力提升等方面的内容。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工作过程和成果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分析在带徒弟过程中遇到的问题和挑战，提出相应的解决方案和改进措施。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展望未来的工作计划和目标，包括进一步完善培养计划、加强团队建设和推动设计创新等方面的内容。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未来计划和展望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项目涉及多个方面，包括硬件设计、软件开发、用户界面设计等。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项目的目标是打造出稳定、易用、美观的智能家居控制系统，满足用户需求。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本次设计项目为一款智能家居控制系统，旨在提供便捷、智能化的家居生活体验。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设计项目介绍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本次带徒弟的目标是培养其掌握基本的设计技能和工作流程，能够独立承担一些简单的设计任务。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培养计划包括基础知识学习、实践项目锻炼、定期反馈与指导等。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通过培养，徒弟应能够熟练掌握设计工具，了解设计流程，具备一定的设计思维和创意能力。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徒弟培养计划和目标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在需求分析阶段，设计师需要与产品经理、开发人员等沟通，明确设计需求和目标。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在概念设计阶段，设计师需要进行头脑风暴，提出创意和设计方案。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在测试与评估阶段，设计师需要对设计成果进行测试和评估，确保设计质量和用户体验。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在详细设计阶段，设计师需要利用设计工具完成具体的设计工作，包括界面设计、图标设计、动画设计等。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工作流程包括需求分析、概念设计、详细设计、测试与评估等阶段。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工作流程与分工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设计作品展示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完成了5个大型项目的设计工作，包括网站、APP、宣传册等，均获得客户的高度认可。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在设计过程中，注重创新和实用性，不断优化设计方案，提升用户体验。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积极参与设计比赛，其中2个作品获得国际设计大奖。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指导徒弟完成了3个小型项目的设计工作，从设计思路、技巧到软件操作等方面给予全面指导。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徒弟在设计能力、沟通能力、团队协作等方面均有显著提升。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鼓励徒弟参加设计比赛，其中1个作品获得优秀奖，增强了徒弟的自信心和成就感。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徒弟成长与进步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与团队成员保持密切沟通，确保设计工作的顺利进行和按时完成。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在团队会议中积极发言，提出建设性意见和建议，促进团队的合作与成长。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与其他部门保持良好的合作关系，确保设计作品符合公司整体战略和品牌形象。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团队协作与沟通成果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沟通障碍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技能差距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遇到的挑战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8344" r="283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新入职的徒弟可能对行业术语和流程不熟悉，导致沟通效率低下。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徒弟的技能水平可能与项目要求有一定差距，需要快速提升。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如何合理安排工作时间，确保徒弟在有限时间内掌握必要技能。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让徒弟融入团队，与其他成员有效协作也是一个挑战。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针对沟通障碍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我们制定了定期的沟通会议，使用简单易懂的语言进行交流。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通过提供相关的行业资料和文献，帮助徒弟快速熟悉专业术语和流程。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799" r="1779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https://d.book118.com/297130122111006042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2024-09-15T21:36:24.979</cp:lastPrinted>
  <dcterms:created xsi:type="dcterms:W3CDTF">2024-09-15T13:36:25Z</dcterms:created>
  <dcterms:modified xsi:type="dcterms:W3CDTF">2024-09-15T13:36:27Z</dcterms:modified>
</cp:coreProperties>
</file>