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B53D2-D514-4BDC-A69D-176531A48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DA764-34C7-44FD-8567-02305FDD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2614A-3147-40CA-BE0E-6D94AF94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71F51-482B-45A1-9C54-BF3ADD1A5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A341C-D4C6-4EF1-8675-9154E906E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6C0D2-3CDF-4331-9DED-02CD28E33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32D71-C544-49C8-9CC1-F3B151C95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268E9-5C11-4D88-8907-BC2CBFF0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37594-4B11-4814-AF70-69A28167E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E96A3-C9DF-423F-9FBC-18B2CD72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C7068-A944-42B7-8404-1DFA6DD13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1100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老年服务与管理专业终期汇报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老年服务与管理专业现状分析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专业课程建设与教学改革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师资队伍建设与成果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学生培养质量与就业情况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合作交流与拓展资源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随着老龄化社会的加速到来，老年服务与管理专业的需求日益增长，本专业旨在培养具备老年服务与管理知识和技能的专业人才，以满足社会需求。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应对老龄化社会挑战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老年服务与管理专业的发展有助于推动老年服务业的规范化、专业化发展，提高老年服务质量和水平。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促进老年服务业发展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本专业关注老年人的生活质量和幸福感，致力于提供优质的老年服务，满足老年人在健康、心理、社会参与等方面的需求。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服务老年人群体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老年服务与管理专业课程…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介绍本专业的课程设置，包括老年学、老年心理学、老年社会学、老年医学、老年营养学、老年服务技能等方面的课程。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阐述本专业实践教学的重要性，介绍实践教学的形式和内容，如实验、实训、实习等。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介绍本专业师资队伍的构成和特点，包括教师的学术背景、教学经验和实践经验等。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老年服务与管理专业研究…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展示本专业在学术研究和社会服务方面的成果，如发表的学术论文、参与的科研项目、获得的社会荣誉等。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展望本专业的未来发展，提出发展规划和建议，如加强实践教学、拓展国际合作与交流、推动产学研一体化等。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老年服务与管理专业现状分析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老年人口数量及比例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随着人口老龄化的加剧，老年人口数量和占总人口比例不断上升，成为社会关注的焦点。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老年人口分布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老年人口分布不均衡，城市老年人口比例高于农村，但近年来农村老年人口增长速度加快。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老年人口健康状况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老年人口健康状况整体较差，慢性病患病率高，医疗和照护需求大。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随着老年人口数量的增加和健康状况的变化，老年服务需求不断增长，包括医疗、照护、康复、心理关爱等多方面。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目前老年服务供给不足，服务质量参差不齐，难以满足不同层次、不同需求的老年人的需要。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老年服务供给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083" b="3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老年服务市场潜力巨大，但市场发育不成熟，缺乏规范的管理和有效的监管。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老年服务市场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老年服务需求与供给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老年服务与管理专业在近年来得到了快速发展，培养了大量专业人才，但仍存在人才短缺、专业素质不高等问题。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专业发展挑战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随着老年服务需求的不断增长和服务市场的不断变化，老年服务与管理专业发展面临诸多挑战，如人才培养模式创新、课程设置改革、实践教学加强等。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未来老年服务与管理专业将更加注重实践教学和产学研合作，培养具有创新精神和实践能力的高素质人才，同时加强与相关行业的合作与交流，推动老年服务产业的健康发展。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老年服务与管理专业发展现状及挑战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专业课程建设与教学改革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老年服务与管理专业课程体系的完善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构建以老年服务为核心，涵盖医学、护理学、心理学、社会学等多学科的课程体系，确保学生全面掌握老年服务所需的专业知识和技能。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课程内容的更新与优化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根据行业发展趋势和老年人需求变化，及时调整课程内容，增加新兴领域如老年健康管理、老年心理咨询等课程内容，保持课程的前沿性和实用性。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课程结构的模块化设计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采用模块化课程设计，方便学生根据兴趣和职业规划选择相应的课程模块，提高课程的灵活性和个性化。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通过引入老年服务与管理领域的典型案例，引导学生进行分析和讨论，提高学生的分析问题和解决问题的能力。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案例教学法的广泛应用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增加实践教学环节的比重，如实验、实训、实习等，让学生在实践中掌握专业技能，培养职业素养。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实践教学的强化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结合在线课程和线下课堂教学，为学生提供更为灵活的学习方式，提高教学效果和学生学习体验。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线上线下混合教学模式的探索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教学方法改革与实践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校企合作实践基地的拓展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积极与相关企业合作，建立校外实践基地，为学生提供更多的实践机会和就业渠道。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学生社会实践的引导与支持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鼓励学生参加社会实践活动，如志愿者服务、社会调查等，让学生深入了解老年服务领域，增强社会责任感和职业素养。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校内实训基地的建设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建立模拟老年服务机构的实训基地，为学生提供仿真的实践环境，让学生在实践中掌握老年服务的基本技能和操作流程。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实践教学环节加强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师资队伍建设与成果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https://d.book118.com/297131100034006044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2024-09-18T11:29:15.046</cp:lastPrinted>
  <dcterms:created xsi:type="dcterms:W3CDTF">2024-09-18T03:29:15Z</dcterms:created>
  <dcterms:modified xsi:type="dcterms:W3CDTF">2024-09-18T03:29:17Z</dcterms:modified>
</cp:coreProperties>
</file>