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43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tags" Target="../tags/tag9.xml" /><Relationship Id="rId13" Type="http://schemas.openxmlformats.org/officeDocument/2006/relationships/tags" Target="../tags/tag10.xml" /><Relationship Id="rId14" Type="http://schemas.openxmlformats.org/officeDocument/2006/relationships/tags" Target="../tags/tag11.xml" /><Relationship Id="rId15" Type="http://schemas.openxmlformats.org/officeDocument/2006/relationships/tags" Target="../tags/tag12.xml" /><Relationship Id="rId16" Type="http://schemas.openxmlformats.org/officeDocument/2006/relationships/tags" Target="../tags/tag13.xml" /><Relationship Id="rId17" Type="http://schemas.openxmlformats.org/officeDocument/2006/relationships/tags" Target="../tags/tag14.xml" /><Relationship Id="rId18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4.xml" /><Relationship Id="rId8" Type="http://schemas.openxmlformats.org/officeDocument/2006/relationships/tags" Target="../tags/tag5.xml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image" Target="../media/image5.png" /><Relationship Id="rId6" Type="http://schemas.openxmlformats.org/officeDocument/2006/relationships/tags" Target="../tags/tag18.xml" /><Relationship Id="rId7" Type="http://schemas.openxmlformats.org/officeDocument/2006/relationships/tags" Target="../tags/tag19.xml" /><Relationship Id="rId8" Type="http://schemas.openxmlformats.org/officeDocument/2006/relationships/tags" Target="../tags/tag20.xml" /><Relationship Id="rId9" Type="http://schemas.openxmlformats.org/officeDocument/2006/relationships/tags" Target="../tags/tag21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9.xml" /><Relationship Id="rId11" Type="http://schemas.openxmlformats.org/officeDocument/2006/relationships/tags" Target="../tags/tag30.xml" /><Relationship Id="rId12" Type="http://schemas.openxmlformats.org/officeDocument/2006/relationships/tags" Target="../tags/tag31.xml" /><Relationship Id="rId13" Type="http://schemas.openxmlformats.org/officeDocument/2006/relationships/tags" Target="../tags/tag32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image" Target="../media/image7.png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tags" Target="../tags/tag27.xml" /><Relationship Id="rId9" Type="http://schemas.openxmlformats.org/officeDocument/2006/relationships/tags" Target="../tags/tag2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10" Type="http://schemas.openxmlformats.org/officeDocument/2006/relationships/tags" Target="../tags/tag39.xml" /><Relationship Id="rId11" Type="http://schemas.openxmlformats.org/officeDocument/2006/relationships/tags" Target="../tags/tag40.xml" /><Relationship Id="rId12" Type="http://schemas.openxmlformats.org/officeDocument/2006/relationships/tags" Target="../tags/tag41.xml" /><Relationship Id="rId13" Type="http://schemas.openxmlformats.org/officeDocument/2006/relationships/slideMaster" Target="../slideMasters/slideMaster2.xml" /><Relationship Id="rId2" Type="http://schemas.openxmlformats.org/officeDocument/2006/relationships/image" Target="../media/image8.png" /><Relationship Id="rId3" Type="http://schemas.openxmlformats.org/officeDocument/2006/relationships/tags" Target="../tags/tag34.xml" /><Relationship Id="rId4" Type="http://schemas.openxmlformats.org/officeDocument/2006/relationships/tags" Target="../tags/tag35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image" Target="../media/image5.png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57.xml" /><Relationship Id="rId11" Type="http://schemas.openxmlformats.org/officeDocument/2006/relationships/tags" Target="../tags/tag58.xml" /><Relationship Id="rId12" Type="http://schemas.openxmlformats.org/officeDocument/2006/relationships/tags" Target="../tags/tag59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image" Target="../media/image5.png" /><Relationship Id="rId9" Type="http://schemas.openxmlformats.org/officeDocument/2006/relationships/tags" Target="../tags/tag5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60.xml" /><Relationship Id="rId3" Type="http://schemas.openxmlformats.org/officeDocument/2006/relationships/tags" Target="../tags/tag61.xml" /><Relationship Id="rId4" Type="http://schemas.openxmlformats.org/officeDocument/2006/relationships/image" Target="../media/image5.png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5.png" /><Relationship Id="rId2" Type="http://schemas.openxmlformats.org/officeDocument/2006/relationships/tags" Target="../tags/tag66.xml" /><Relationship Id="rId3" Type="http://schemas.openxmlformats.org/officeDocument/2006/relationships/image" Target="../media/image4.png" /><Relationship Id="rId4" Type="http://schemas.openxmlformats.org/officeDocument/2006/relationships/tags" Target="../tags/tag67.xml" /><Relationship Id="rId5" Type="http://schemas.openxmlformats.org/officeDocument/2006/relationships/tags" Target="../tags/tag68.xml" /><Relationship Id="rId6" Type="http://schemas.openxmlformats.org/officeDocument/2006/relationships/tags" Target="../tags/tag69.xml" /><Relationship Id="rId7" Type="http://schemas.openxmlformats.org/officeDocument/2006/relationships/tags" Target="../tags/tag70.xml" /><Relationship Id="rId8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image" Target="../media/image5.png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image" Target="../media/image5.png" /><Relationship Id="rId6" Type="http://schemas.openxmlformats.org/officeDocument/2006/relationships/tags" Target="../tags/tag80.xml" /><Relationship Id="rId7" Type="http://schemas.openxmlformats.org/officeDocument/2006/relationships/tags" Target="../tags/tag81.xml" /><Relationship Id="rId8" Type="http://schemas.openxmlformats.org/officeDocument/2006/relationships/tags" Target="../tags/tag82.xml" /><Relationship Id="rId9" Type="http://schemas.openxmlformats.org/officeDocument/2006/relationships/tags" Target="../tags/tag83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0.xml" /><Relationship Id="rId11" Type="http://schemas.openxmlformats.org/officeDocument/2006/relationships/tags" Target="../tags/tag91.xml" /><Relationship Id="rId12" Type="http://schemas.openxmlformats.org/officeDocument/2006/relationships/tags" Target="../tags/tag92.xml" /><Relationship Id="rId13" Type="http://schemas.openxmlformats.org/officeDocument/2006/relationships/tags" Target="../tags/tag93.xml" /><Relationship Id="rId14" Type="http://schemas.openxmlformats.org/officeDocument/2006/relationships/tags" Target="../tags/tag94.xml" /><Relationship Id="rId15" Type="http://schemas.openxmlformats.org/officeDocument/2006/relationships/tags" Target="../tags/tag95.xml" /><Relationship Id="rId16" Type="http://schemas.openxmlformats.org/officeDocument/2006/relationships/tags" Target="../tags/tag96.xml" /><Relationship Id="rId17" Type="http://schemas.openxmlformats.org/officeDocument/2006/relationships/slideMaster" Target="../slideMasters/slideMaster2.xml" /><Relationship Id="rId2" Type="http://schemas.openxmlformats.org/officeDocument/2006/relationships/tags" Target="../tags/tag84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image" Target="../media/image2.png" /><Relationship Id="rId6" Type="http://schemas.openxmlformats.org/officeDocument/2006/relationships/image" Target="../media/image3.svg" /><Relationship Id="rId7" Type="http://schemas.openxmlformats.org/officeDocument/2006/relationships/tags" Target="../tags/tag87.xml" /><Relationship Id="rId8" Type="http://schemas.openxmlformats.org/officeDocument/2006/relationships/tags" Target="../tags/tag88.xml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71A1F1-91C6-4AA2-806F-0C84F83D31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688D05-EB6A-4D10-94FC-8708866D20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5058ED-F448-461B-B294-B3F6E01ED4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269682-DB61-442D-B406-559280E6D2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B709290-8020-4030-AE57-102E5B2990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2654032-5631-41E6-9CB6-AD552F8BA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DC5A22-5E33-4FDC-BA56-C0805803A9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103DD6-8A64-4F37-872A-49497D5AE7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094314-8FEB-440A-BDE1-4DC44BBEEB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DF47F0-091B-4AF2-A24B-157D699346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4B2FD2-6F4E-47A7-AF12-D70B202B1F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3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44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59" name="椭圆 58"/>
          <p:cNvSpPr/>
          <p:nvPr>
            <p:custDataLst>
              <p:tags r:id="rId8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9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10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1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1463143" y="6107907"/>
            <a:ext cx="1752600" cy="3619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8" name="副标题"/>
          <p:cNvSpPr txBox="1">
            <a:spLocks noGrp="1"/>
          </p:cNvSpPr>
          <p:nvPr>
            <p:ph type="body" idx="2" hasCustomPrompt="1"/>
            <p:custDataLst>
              <p:tags r:id="rId13"/>
            </p:custDataLst>
          </p:nvPr>
        </p:nvSpPr>
        <p:spPr>
          <a:xfrm>
            <a:off x="1106170" y="3143250"/>
            <a:ext cx="5610860" cy="902335"/>
          </a:xfrm>
          <a:prstGeom prst="rect">
            <a:avLst/>
          </a:prstGeom>
          <a:noFill/>
        </p:spPr>
        <p:txBody>
          <a:bodyPr vert="horz" wrap="square" lIns="107950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0" normalizeH="0" baseline="0" noProof="1">
                <a:solidFill>
                  <a:schemeClr val="bg1">
                    <a:lumMod val="50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4"/>
            </p:custDataLst>
          </p:nvPr>
        </p:nvSpPr>
        <p:spPr>
          <a:xfrm>
            <a:off x="1106170" y="995681"/>
            <a:ext cx="5611495" cy="2147570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9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5" name="VCG41N121564510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71775"/>
            <a:ext cx="4980305" cy="4086225"/>
          </a:xfrm>
          <a:prstGeom prst="rect">
            <a:avLst/>
          </a:prstGeom>
        </p:spPr>
      </p:pic>
      <p:pic>
        <p:nvPicPr>
          <p:cNvPr id="72" name="图片 7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1077148">
            <a:off x="8822897" y="-131634"/>
            <a:ext cx="3427141" cy="13031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6" hasCustomPrompt="1"/>
            <p:custDataLst>
              <p:tags r:id="rId5"/>
            </p:custDataLst>
          </p:nvPr>
        </p:nvSpPr>
        <p:spPr>
          <a:xfrm>
            <a:off x="494030" y="1307465"/>
            <a:ext cx="2223135" cy="368300"/>
          </a:xfrm>
          <a:prstGeom prst="rect">
            <a:avLst/>
          </a:prstGeom>
          <a:noFill/>
        </p:spPr>
        <p:txBody>
          <a:bodyPr vert="horz" wrap="square" lIns="144145" tIns="0" rIns="9144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5" hasCustomPrompt="1"/>
            <p:custDataLst>
              <p:tags r:id="rId6"/>
            </p:custDataLst>
          </p:nvPr>
        </p:nvSpPr>
        <p:spPr>
          <a:xfrm>
            <a:off x="494030" y="327660"/>
            <a:ext cx="2223135" cy="979805"/>
          </a:xfrm>
          <a:prstGeom prst="rect">
            <a:avLst/>
          </a:prstGeom>
          <a:noFill/>
        </p:spPr>
        <p:txBody>
          <a:bodyPr vert="horz" wrap="square" lIns="71755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20000"/>
              </a:lnSpc>
              <a:buClrTx/>
              <a:buSzTx/>
              <a:buFontTx/>
            </a:pPr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59" name="椭圆 58"/>
          <p:cNvSpPr/>
          <p:nvPr>
            <p:custDataLst>
              <p:tags r:id="rId7"/>
            </p:custDataLst>
          </p:nvPr>
        </p:nvSpPr>
        <p:spPr>
          <a:xfrm>
            <a:off x="11436350" y="544957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8"/>
            </p:custDataLst>
          </p:nvPr>
        </p:nvSpPr>
        <p:spPr>
          <a:xfrm>
            <a:off x="11436350" y="564451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9"/>
            </p:custDataLst>
          </p:nvPr>
        </p:nvSpPr>
        <p:spPr>
          <a:xfrm>
            <a:off x="11436350" y="583882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0"/>
            </p:custDataLst>
          </p:nvPr>
        </p:nvSpPr>
        <p:spPr>
          <a:xfrm>
            <a:off x="11436350" y="603377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矩形: 圆角 28"/>
          <p:cNvSpPr/>
          <p:nvPr>
            <p:custDataLst>
              <p:tags r:id="rId1"/>
            </p:custDataLst>
          </p:nvPr>
        </p:nvSpPr>
        <p:spPr>
          <a:xfrm>
            <a:off x="840740" y="3615055"/>
            <a:ext cx="10354310" cy="1998345"/>
          </a:xfrm>
          <a:prstGeom prst="roundRect">
            <a:avLst>
              <a:gd name="adj" fmla="val 679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11" name="图片 10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 flipH="1">
            <a:off x="5776686" y="1594582"/>
            <a:ext cx="6415314" cy="5263418"/>
          </a:xfrm>
          <a:prstGeom prst="rect">
            <a:avLst/>
          </a:prstGeom>
        </p:spPr>
      </p:pic>
      <p:sp>
        <p:nvSpPr>
          <p:cNvPr id="10" name="标题"/>
          <p:cNvSpPr txBox="1">
            <a:spLocks noGrp="1"/>
          </p:cNvSpPr>
          <p:nvPr>
            <p:ph type="title" idx="4" hasCustomPrompt="1"/>
            <p:custDataLst>
              <p:tags r:id="rId4"/>
            </p:custDataLst>
          </p:nvPr>
        </p:nvSpPr>
        <p:spPr>
          <a:xfrm>
            <a:off x="996950" y="3731895"/>
            <a:ext cx="5430520" cy="1765300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6000" b="0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9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8" name="联系方式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111885" y="323057"/>
            <a:ext cx="1956435" cy="26035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100" b="0" i="0" u="none" strike="noStrike" kern="1200" cap="none" spc="0" normalizeH="0" baseline="0" noProof="1">
                <a:solidFill>
                  <a:schemeClr val="accent1"/>
                </a:solidFill>
                <a:latin typeface="+mn-lt"/>
                <a:ea typeface="+mn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7" name="节编号"/>
          <p:cNvSpPr txBox="1">
            <a:spLocks noGrp="1"/>
          </p:cNvSpPr>
          <p:nvPr>
            <p:ph type="body" idx="1" hasCustomPrompt="1"/>
            <p:custDataLst>
              <p:tags r:id="rId9"/>
            </p:custDataLst>
          </p:nvPr>
        </p:nvSpPr>
        <p:spPr>
          <a:xfrm>
            <a:off x="863600" y="2158466"/>
            <a:ext cx="7115956" cy="155696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500" normalizeH="0" baseline="0" noProof="1">
                <a:solidFill>
                  <a:schemeClr val="accent1"/>
                </a:solidFill>
                <a:latin typeface="+mj-ea"/>
                <a:ea typeface="+mj-ea"/>
                <a:cs typeface="+mn-cs"/>
                <a:sym typeface="站酷文艺体"/>
              </a:defRPr>
            </a:lvl1pPr>
          </a:lstStyle>
          <a:p>
            <a:pPr lvl="0" algn="l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1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 kumimoji="0" sz="1800" b="0" i="0" u="none" strike="noStrike" cap="none" spc="150" normalizeH="0" baseline="0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cs typeface="MiSans Normal" panose="00000500000000000000" charset="-122"/>
                <a:sym typeface="+mn-ea"/>
              </a:defRPr>
            </a:lvl1pPr>
            <a:lvl2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2pPr>
            <a:lvl3pPr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3pPr>
            <a:lvl4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4pPr>
            <a:lvl5pPr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sym typeface="+mn-ea"/>
              </a:defRPr>
            </a:lvl5pPr>
          </a:lstStyle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3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9" name="标题"/>
          <p:cNvSpPr txBox="1">
            <a:spLocks noGrp="1"/>
          </p:cNvSpPr>
          <p:nvPr>
            <p:ph type="title" idx="2"/>
            <p:custDataLst>
              <p:tags r:id="rId5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8" name="图片 7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15" name="正文"/>
          <p:cNvSpPr txBox="1">
            <a:spLocks noGrp="1"/>
          </p:cNvSpPr>
          <p:nvPr>
            <p:ph idx="6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50000"/>
                    <a:lumOff val="50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2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1" name="标题"/>
          <p:cNvSpPr txBox="1">
            <a:spLocks noGrp="1"/>
          </p:cNvSpPr>
          <p:nvPr>
            <p:ph type="title" idx="2"/>
            <p:custDataLst>
              <p:tags r:id="rId7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10" name="图片 9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pic>
        <p:nvPicPr>
          <p:cNvPr id="9" name="图片 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8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330" y="327025"/>
            <a:ext cx="10968990" cy="59296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pic>
        <p:nvPicPr>
          <p:cNvPr id="7" name="图片 6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sp>
        <p:nvSpPr>
          <p:cNvPr id="8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969010" y="962025"/>
            <a:ext cx="1060831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tIns="0" bIns="0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65000"/>
                    <a:lumOff val="35000"/>
                  </a:schemeClr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969010" y="327025"/>
            <a:ext cx="10608310" cy="635000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32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pic>
        <p:nvPicPr>
          <p:cNvPr id="6" name="图片 5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5" name="图片 3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 flipH="1">
            <a:off x="6210300" y="953342"/>
            <a:ext cx="5981700" cy="4907661"/>
          </a:xfrm>
          <a:prstGeom prst="rect">
            <a:avLst/>
          </a:prstGeom>
        </p:spPr>
      </p:pic>
      <p:sp>
        <p:nvSpPr>
          <p:cNvPr id="36" name="任意多边形: 形状 35"/>
          <p:cNvSpPr/>
          <p:nvPr>
            <p:custDataLst>
              <p:tags r:id="rId3"/>
            </p:custDataLst>
          </p:nvPr>
        </p:nvSpPr>
        <p:spPr>
          <a:xfrm>
            <a:off x="3567430" y="5720239"/>
            <a:ext cx="8624570" cy="1137285"/>
          </a:xfrm>
          <a:custGeom>
            <a:gdLst>
              <a:gd name="connsiteX0" fmla="*/ 0 w 7639049"/>
              <a:gd name="connsiteY0" fmla="*/ 0 h 1219200"/>
              <a:gd name="connsiteX1" fmla="*/ 7639049 w 7639049"/>
              <a:gd name="connsiteY1" fmla="*/ 0 h 1219200"/>
              <a:gd name="connsiteX2" fmla="*/ 7639049 w 7639049"/>
              <a:gd name="connsiteY2" fmla="*/ 1219200 h 1219200"/>
              <a:gd name="connsiteX3" fmla="*/ 0 w 7639049"/>
              <a:gd name="connsiteY3" fmla="*/ 1219200 h 12192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7639049" h="1219200">
                <a:moveTo>
                  <a:pt x="0" y="0"/>
                </a:moveTo>
                <a:lnTo>
                  <a:pt x="7639049" y="0"/>
                </a:lnTo>
                <a:lnTo>
                  <a:pt x="7639049" y="1219200"/>
                </a:lnTo>
                <a:lnTo>
                  <a:pt x="0" y="1219200"/>
                </a:lnTo>
                <a:close/>
              </a:path>
            </a:pathLst>
          </a:cu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37" name="矩形 36"/>
          <p:cNvSpPr/>
          <p:nvPr>
            <p:custDataLst>
              <p:tags r:id="rId4"/>
            </p:custDataLst>
          </p:nvPr>
        </p:nvSpPr>
        <p:spPr>
          <a:xfrm>
            <a:off x="1112108" y="5719763"/>
            <a:ext cx="2454669" cy="1138237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pic>
        <p:nvPicPr>
          <p:cNvPr id="44" name="图形 43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0863" y="296863"/>
            <a:ext cx="312737" cy="312737"/>
          </a:xfrm>
          <a:prstGeom prst="rect">
            <a:avLst/>
          </a:prstGeom>
        </p:spPr>
      </p:pic>
      <p:sp>
        <p:nvSpPr>
          <p:cNvPr id="59" name="椭圆 58"/>
          <p:cNvSpPr/>
          <p:nvPr>
            <p:custDataLst>
              <p:tags r:id="rId8"/>
            </p:custDataLst>
          </p:nvPr>
        </p:nvSpPr>
        <p:spPr>
          <a:xfrm>
            <a:off x="551180" y="5824855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02703B"/>
              </a:solidFill>
              <a:cs typeface="MiSans Normal" panose="00000500000000000000" charset="-122"/>
            </a:endParaRPr>
          </a:p>
        </p:txBody>
      </p:sp>
      <p:sp>
        <p:nvSpPr>
          <p:cNvPr id="60" name="椭圆 59"/>
          <p:cNvSpPr/>
          <p:nvPr>
            <p:custDataLst>
              <p:tags r:id="rId9"/>
            </p:custDataLst>
          </p:nvPr>
        </p:nvSpPr>
        <p:spPr>
          <a:xfrm>
            <a:off x="551180" y="6019800"/>
            <a:ext cx="115570" cy="115570"/>
          </a:xfrm>
          <a:prstGeom prst="ellipse">
            <a:avLst/>
          </a:prstGeom>
          <a:solidFill>
            <a:schemeClr val="lt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1" name="椭圆 60"/>
          <p:cNvSpPr/>
          <p:nvPr>
            <p:custDataLst>
              <p:tags r:id="rId10"/>
            </p:custDataLst>
          </p:nvPr>
        </p:nvSpPr>
        <p:spPr>
          <a:xfrm>
            <a:off x="551180" y="6214110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2" name="椭圆 61"/>
          <p:cNvSpPr/>
          <p:nvPr>
            <p:custDataLst>
              <p:tags r:id="rId11"/>
            </p:custDataLst>
          </p:nvPr>
        </p:nvSpPr>
        <p:spPr>
          <a:xfrm>
            <a:off x="551180" y="6409055"/>
            <a:ext cx="115570" cy="115570"/>
          </a:xfrm>
          <a:prstGeom prst="ellips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8" name="署名"/>
          <p:cNvSpPr txBox="1">
            <a:spLocks noGrp="1"/>
          </p:cNvSpPr>
          <p:nvPr>
            <p:ph type="body" idx="3" hasCustomPrompt="1"/>
            <p:custDataLst>
              <p:tags r:id="rId12"/>
            </p:custDataLst>
          </p:nvPr>
        </p:nvSpPr>
        <p:spPr>
          <a:xfrm>
            <a:off x="1463143" y="6107907"/>
            <a:ext cx="1752600" cy="6273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>
            <a:spAutoFit/>
          </a:bodyPr>
          <a:lstStyle>
            <a:lvl1pPr marL="0" marR="0" lvl="0" algn="ctr" defTabSz="914400" rtl="0" eaLnBrk="1" fontAlgn="auto" latinLnBrk="0" hangingPunct="1">
              <a:lnSpc>
                <a:spcPct val="11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lt1"/>
                </a:solidFill>
                <a:latin typeface="站酷文艺体"/>
                <a:ea typeface="站酷文艺体"/>
                <a:cs typeface="MiSans Normal" panose="00000500000000000000" charset="-122"/>
                <a:sym typeface="+mn-ea"/>
              </a:defRPr>
            </a:lvl1pPr>
          </a:lstStyle>
          <a:p>
            <a:pPr lvl="0" algn="ctr">
              <a:lnSpc>
                <a:spcPct val="110000"/>
              </a:lnSpc>
              <a:buClrTx/>
              <a:buSzTx/>
              <a:buFontTx/>
            </a:pPr>
            <a:r>
              <a:rPr>
                <a:sym typeface="+mn-ea"/>
              </a:rPr>
              <a:t>单击编辑文本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13"/>
            </p:custDataLst>
          </p:nvPr>
        </p:nvSpPr>
        <p:spPr>
          <a:xfrm>
            <a:off x="1106170" y="1579245"/>
            <a:ext cx="6847840" cy="2820035"/>
          </a:xfrm>
          <a:prstGeom prst="rect">
            <a:avLst/>
          </a:prstGeom>
          <a:noFill/>
        </p:spPr>
        <p:txBody>
          <a:bodyPr vert="horz" wrap="square" lIns="91440" tIns="0" rIns="9144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90000"/>
              </a:lnSpc>
              <a:buClrTx/>
              <a:buSzTx/>
              <a:buFontTx/>
              <a:buNone/>
              <a:defRPr kumimoji="0" lang="zh-CN" altLang="en-US" sz="8000" b="0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  <a:sym typeface="+mn-ea"/>
              </a:defRPr>
            </a:lvl1pPr>
          </a:lstStyle>
          <a:p>
            <a:pPr lvl="0" algn="l">
              <a:lnSpc>
                <a:spcPct val="90000"/>
              </a:lnSpc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png" /><Relationship Id="rId13" Type="http://schemas.openxmlformats.org/officeDocument/2006/relationships/tags" Target="../tags/tag97.xml" /><Relationship Id="rId14" Type="http://schemas.openxmlformats.org/officeDocument/2006/relationships/image" Target="../media/image5.png" /><Relationship Id="rId15" Type="http://schemas.openxmlformats.org/officeDocument/2006/relationships/tags" Target="../tags/tag98.xml" /><Relationship Id="rId16" Type="http://schemas.openxmlformats.org/officeDocument/2006/relationships/tags" Target="../tags/tag99.xml" /><Relationship Id="rId17" Type="http://schemas.openxmlformats.org/officeDocument/2006/relationships/tags" Target="../tags/tag100.xml" /><Relationship Id="rId18" Type="http://schemas.openxmlformats.org/officeDocument/2006/relationships/tags" Target="../tags/tag101.xml" /><Relationship Id="rId19" Type="http://schemas.openxmlformats.org/officeDocument/2006/relationships/tags" Target="../tags/tag102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3.xml" /><Relationship Id="rId21" Type="http://schemas.openxmlformats.org/officeDocument/2006/relationships/tags" Target="../tags/tag104.xml" /><Relationship Id="rId22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10522852" flipH="1">
            <a:off x="-73660" y="-86360"/>
            <a:ext cx="2339975" cy="889635"/>
          </a:xfrm>
          <a:custGeom>
            <a:gdLst>
              <a:gd name="connsiteX0" fmla="*/ 3427141 w 3427141"/>
              <a:gd name="connsiteY0" fmla="*/ 1034748 h 1303135"/>
              <a:gd name="connsiteX1" fmla="*/ 105286 w 3427141"/>
              <a:gd name="connsiteY1" fmla="*/ 1303135 h 1303135"/>
              <a:gd name="connsiteX2" fmla="*/ 0 w 3427141"/>
              <a:gd name="connsiteY2" fmla="*/ 0 h 1303135"/>
              <a:gd name="connsiteX3" fmla="*/ 3427141 w 3427141"/>
              <a:gd name="connsiteY3" fmla="*/ 0 h 13031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3427140" h="1303135">
                <a:moveTo>
                  <a:pt x="3427141" y="1034748"/>
                </a:moveTo>
                <a:lnTo>
                  <a:pt x="105286" y="1303135"/>
                </a:lnTo>
                <a:lnTo>
                  <a:pt x="0" y="0"/>
                </a:lnTo>
                <a:lnTo>
                  <a:pt x="3427141" y="0"/>
                </a:lnTo>
                <a:close/>
              </a:path>
            </a:pathLst>
          </a:custGeom>
        </p:spPr>
      </p:pic>
      <p:pic>
        <p:nvPicPr>
          <p:cNvPr id="6" name="图片 5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 flipH="1" flipV="1">
            <a:off x="10700385" y="0"/>
            <a:ext cx="1491615" cy="1223645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38200" y="391003"/>
            <a:ext cx="10515600" cy="530927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1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idx="1"/>
            <p:custDataLst>
              <p:tags r:id="rId20"/>
            </p:custDataLst>
          </p:nvPr>
        </p:nvSpPr>
        <p:spPr>
          <a:xfrm>
            <a:off x="838200" y="1052423"/>
            <a:ext cx="10515600" cy="512454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SzTx/>
              <a:buFont typeface="Wingdings" panose="05000000000000000000" pitchFamily="2" charset="2"/>
              <a:buChar char="¢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ts val="1200"/>
              </a:spcBef>
              <a:spcAft>
                <a:spcPct val="0"/>
              </a:spcAft>
              <a:buClr>
                <a:schemeClr val="accent1"/>
              </a:buClr>
              <a:buFont typeface="Wingdings" panose="05000000000000000000" pitchFamily="2" charset="2"/>
              <a:buChar char="¢"/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2" name="KSO_TEMPLATE" hidden="1"/>
          <p:cNvSpPr/>
          <p:nvPr userDrawn="1">
            <p:custDataLst>
              <p:tags r:id="rId21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rgbClr val="A1D6E7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bg1"/>
              </a:solidFill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0" i="0" u="none" strike="noStrike" kern="1200" cap="none" spc="0" normalizeH="0" baseline="0" smtClean="0">
          <a:solidFill>
            <a:schemeClr val="accent1"/>
          </a:solidFill>
          <a:latin typeface="+mj-ea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tx1"/>
          </a:solidFill>
          <a:uFillTx/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6.xml" /><Relationship Id="rId11" Type="http://schemas.openxmlformats.org/officeDocument/2006/relationships/tags" Target="../tags/tag117.xml" /><Relationship Id="rId12" Type="http://schemas.openxmlformats.org/officeDocument/2006/relationships/tags" Target="../tags/tag118.xml" /><Relationship Id="rId13" Type="http://schemas.openxmlformats.org/officeDocument/2006/relationships/tags" Target="../tags/tag119.xml" /><Relationship Id="rId14" Type="http://schemas.openxmlformats.org/officeDocument/2006/relationships/tags" Target="../tags/tag120.xml" /><Relationship Id="rId15" Type="http://schemas.openxmlformats.org/officeDocument/2006/relationships/tags" Target="../tags/tag121.xml" /><Relationship Id="rId16" Type="http://schemas.openxmlformats.org/officeDocument/2006/relationships/tags" Target="../tags/tag122.xml" /><Relationship Id="rId17" Type="http://schemas.openxmlformats.org/officeDocument/2006/relationships/tags" Target="../tags/tag123.xml" /><Relationship Id="rId18" Type="http://schemas.openxmlformats.org/officeDocument/2006/relationships/tags" Target="../tags/tag124.xml" /><Relationship Id="rId19" Type="http://schemas.openxmlformats.org/officeDocument/2006/relationships/tags" Target="../tags/tag12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26.xml" /><Relationship Id="rId3" Type="http://schemas.openxmlformats.org/officeDocument/2006/relationships/tags" Target="../tags/tag109.xml" /><Relationship Id="rId4" Type="http://schemas.openxmlformats.org/officeDocument/2006/relationships/tags" Target="../tags/tag110.xml" /><Relationship Id="rId5" Type="http://schemas.openxmlformats.org/officeDocument/2006/relationships/tags" Target="../tags/tag111.xml" /><Relationship Id="rId6" Type="http://schemas.openxmlformats.org/officeDocument/2006/relationships/tags" Target="../tags/tag112.xml" /><Relationship Id="rId7" Type="http://schemas.openxmlformats.org/officeDocument/2006/relationships/tags" Target="../tags/tag113.xml" /><Relationship Id="rId8" Type="http://schemas.openxmlformats.org/officeDocument/2006/relationships/tags" Target="../tags/tag114.xml" /><Relationship Id="rId9" Type="http://schemas.openxmlformats.org/officeDocument/2006/relationships/tags" Target="../tags/tag11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9.xml" /><Relationship Id="rId11" Type="http://schemas.openxmlformats.org/officeDocument/2006/relationships/tags" Target="../tags/tag140.xml" /><Relationship Id="rId12" Type="http://schemas.openxmlformats.org/officeDocument/2006/relationships/tags" Target="../tags/tag141.xml" /><Relationship Id="rId13" Type="http://schemas.openxmlformats.org/officeDocument/2006/relationships/tags" Target="../tags/tag142.xml" /><Relationship Id="rId14" Type="http://schemas.openxmlformats.org/officeDocument/2006/relationships/tags" Target="../tags/tag143.xml" /><Relationship Id="rId15" Type="http://schemas.openxmlformats.org/officeDocument/2006/relationships/tags" Target="../tags/tag144.xml" /><Relationship Id="rId16" Type="http://schemas.openxmlformats.org/officeDocument/2006/relationships/tags" Target="../tags/tag145.xml" /><Relationship Id="rId17" Type="http://schemas.openxmlformats.org/officeDocument/2006/relationships/tags" Target="../tags/tag146.xml" /><Relationship Id="rId18" Type="http://schemas.openxmlformats.org/officeDocument/2006/relationships/tags" Target="../tags/tag147.xml" /><Relationship Id="rId2" Type="http://schemas.openxmlformats.org/officeDocument/2006/relationships/tags" Target="../tags/tag131.xml" /><Relationship Id="rId3" Type="http://schemas.openxmlformats.org/officeDocument/2006/relationships/tags" Target="../tags/tag132.xml" /><Relationship Id="rId4" Type="http://schemas.openxmlformats.org/officeDocument/2006/relationships/tags" Target="../tags/tag133.xml" /><Relationship Id="rId5" Type="http://schemas.openxmlformats.org/officeDocument/2006/relationships/tags" Target="../tags/tag134.xml" /><Relationship Id="rId6" Type="http://schemas.openxmlformats.org/officeDocument/2006/relationships/tags" Target="../tags/tag135.xml" /><Relationship Id="rId7" Type="http://schemas.openxmlformats.org/officeDocument/2006/relationships/tags" Target="../tags/tag136.xml" /><Relationship Id="rId8" Type="http://schemas.openxmlformats.org/officeDocument/2006/relationships/tags" Target="../tags/tag137.xml" /><Relationship Id="rId9" Type="http://schemas.openxmlformats.org/officeDocument/2006/relationships/tags" Target="../tags/tag13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2" Type="http://schemas.openxmlformats.org/officeDocument/2006/relationships/tags" Target="../tags/tag160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0.xml" /><Relationship Id="rId3" Type="http://schemas.openxmlformats.org/officeDocument/2006/relationships/tags" Target="../tags/tag181.xml" /><Relationship Id="rId4" Type="http://schemas.openxmlformats.org/officeDocument/2006/relationships/tags" Target="../tags/tag182.xml" /><Relationship Id="rId5" Type="http://schemas.openxmlformats.org/officeDocument/2006/relationships/tags" Target="../tags/tag183.xml" /><Relationship Id="rId6" Type="http://schemas.openxmlformats.org/officeDocument/2006/relationships/tags" Target="../tags/tag18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3.xml" /><Relationship Id="rId11" Type="http://schemas.openxmlformats.org/officeDocument/2006/relationships/tags" Target="../tags/tag194.xml" /><Relationship Id="rId12" Type="http://schemas.openxmlformats.org/officeDocument/2006/relationships/tags" Target="../tags/tag195.xml" /><Relationship Id="rId13" Type="http://schemas.openxmlformats.org/officeDocument/2006/relationships/tags" Target="../tags/tag196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Relationship Id="rId5" Type="http://schemas.openxmlformats.org/officeDocument/2006/relationships/tags" Target="../tags/tag188.xml" /><Relationship Id="rId6" Type="http://schemas.openxmlformats.org/officeDocument/2006/relationships/tags" Target="../tags/tag189.xml" /><Relationship Id="rId7" Type="http://schemas.openxmlformats.org/officeDocument/2006/relationships/tags" Target="../tags/tag190.xml" /><Relationship Id="rId8" Type="http://schemas.openxmlformats.org/officeDocument/2006/relationships/tags" Target="../tags/tag191.xml" /><Relationship Id="rId9" Type="http://schemas.openxmlformats.org/officeDocument/2006/relationships/tags" Target="../tags/tag19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5.xml" /><Relationship Id="rId11" Type="http://schemas.openxmlformats.org/officeDocument/2006/relationships/tags" Target="../tags/tag206.xml" /><Relationship Id="rId12" Type="http://schemas.openxmlformats.org/officeDocument/2006/relationships/tags" Target="../tags/tag207.xml" /><Relationship Id="rId13" Type="http://schemas.openxmlformats.org/officeDocument/2006/relationships/tags" Target="../tags/tag208.xml" /><Relationship Id="rId2" Type="http://schemas.openxmlformats.org/officeDocument/2006/relationships/tags" Target="../tags/tag197.xml" /><Relationship Id="rId3" Type="http://schemas.openxmlformats.org/officeDocument/2006/relationships/tags" Target="../tags/tag198.xml" /><Relationship Id="rId4" Type="http://schemas.openxmlformats.org/officeDocument/2006/relationships/tags" Target="../tags/tag199.xml" /><Relationship Id="rId5" Type="http://schemas.openxmlformats.org/officeDocument/2006/relationships/tags" Target="../tags/tag200.xml" /><Relationship Id="rId6" Type="http://schemas.openxmlformats.org/officeDocument/2006/relationships/tags" Target="../tags/tag201.xml" /><Relationship Id="rId7" Type="http://schemas.openxmlformats.org/officeDocument/2006/relationships/tags" Target="../tags/tag202.xml" /><Relationship Id="rId8" Type="http://schemas.openxmlformats.org/officeDocument/2006/relationships/tags" Target="../tags/tag203.xml" /><Relationship Id="rId9" Type="http://schemas.openxmlformats.org/officeDocument/2006/relationships/tags" Target="../tags/tag20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09.xml" /><Relationship Id="rId3" Type="http://schemas.openxmlformats.org/officeDocument/2006/relationships/tags" Target="../tags/tag210.xml" /><Relationship Id="rId4" Type="http://schemas.openxmlformats.org/officeDocument/2006/relationships/tags" Target="../tags/tag211.xml" /><Relationship Id="rId5" Type="http://schemas.openxmlformats.org/officeDocument/2006/relationships/tags" Target="../tags/tag2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1.xml" /><Relationship Id="rId11" Type="http://schemas.openxmlformats.org/officeDocument/2006/relationships/tags" Target="../tags/tag222.xml" /><Relationship Id="rId12" Type="http://schemas.openxmlformats.org/officeDocument/2006/relationships/tags" Target="../tags/tag223.xml" /><Relationship Id="rId13" Type="http://schemas.openxmlformats.org/officeDocument/2006/relationships/tags" Target="../tags/tag224.xml" /><Relationship Id="rId14" Type="http://schemas.openxmlformats.org/officeDocument/2006/relationships/tags" Target="../tags/tag225.xml" /><Relationship Id="rId15" Type="http://schemas.openxmlformats.org/officeDocument/2006/relationships/tags" Target="../tags/tag226.xml" /><Relationship Id="rId16" Type="http://schemas.openxmlformats.org/officeDocument/2006/relationships/tags" Target="../tags/tag227.xml" /><Relationship Id="rId17" Type="http://schemas.openxmlformats.org/officeDocument/2006/relationships/tags" Target="../tags/tag228.xml" /><Relationship Id="rId18" Type="http://schemas.openxmlformats.org/officeDocument/2006/relationships/tags" Target="../tags/tag229.xml" /><Relationship Id="rId19" Type="http://schemas.openxmlformats.org/officeDocument/2006/relationships/tags" Target="../tags/tag230.xml" /><Relationship Id="rId2" Type="http://schemas.openxmlformats.org/officeDocument/2006/relationships/tags" Target="../tags/tag213.xml" /><Relationship Id="rId20" Type="http://schemas.openxmlformats.org/officeDocument/2006/relationships/tags" Target="../tags/tag231.xml" /><Relationship Id="rId21" Type="http://schemas.openxmlformats.org/officeDocument/2006/relationships/tags" Target="../tags/tag232.xml" /><Relationship Id="rId22" Type="http://schemas.openxmlformats.org/officeDocument/2006/relationships/tags" Target="../tags/tag233.xml" /><Relationship Id="rId23" Type="http://schemas.openxmlformats.org/officeDocument/2006/relationships/tags" Target="../tags/tag234.xml" /><Relationship Id="rId24" Type="http://schemas.openxmlformats.org/officeDocument/2006/relationships/tags" Target="../tags/tag235.xml" /><Relationship Id="rId25" Type="http://schemas.openxmlformats.org/officeDocument/2006/relationships/tags" Target="../tags/tag236.xml" /><Relationship Id="rId26" Type="http://schemas.openxmlformats.org/officeDocument/2006/relationships/tags" Target="../tags/tag237.xml" /><Relationship Id="rId27" Type="http://schemas.openxmlformats.org/officeDocument/2006/relationships/tags" Target="../tags/tag238.xml" /><Relationship Id="rId28" Type="http://schemas.openxmlformats.org/officeDocument/2006/relationships/tags" Target="../tags/tag239.xml" /><Relationship Id="rId29" Type="http://schemas.openxmlformats.org/officeDocument/2006/relationships/tags" Target="../tags/tag240.xml" /><Relationship Id="rId3" Type="http://schemas.openxmlformats.org/officeDocument/2006/relationships/tags" Target="../tags/tag214.xml" /><Relationship Id="rId30" Type="http://schemas.openxmlformats.org/officeDocument/2006/relationships/tags" Target="../tags/tag241.xml" /><Relationship Id="rId31" Type="http://schemas.openxmlformats.org/officeDocument/2006/relationships/tags" Target="../tags/tag242.xml" /><Relationship Id="rId4" Type="http://schemas.openxmlformats.org/officeDocument/2006/relationships/tags" Target="../tags/tag215.xml" /><Relationship Id="rId5" Type="http://schemas.openxmlformats.org/officeDocument/2006/relationships/tags" Target="../tags/tag216.xml" /><Relationship Id="rId6" Type="http://schemas.openxmlformats.org/officeDocument/2006/relationships/tags" Target="../tags/tag217.xml" /><Relationship Id="rId7" Type="http://schemas.openxmlformats.org/officeDocument/2006/relationships/tags" Target="../tags/tag218.xml" /><Relationship Id="rId8" Type="http://schemas.openxmlformats.org/officeDocument/2006/relationships/tags" Target="../tags/tag219.xml" /><Relationship Id="rId9" Type="http://schemas.openxmlformats.org/officeDocument/2006/relationships/tags" Target="../tags/tag22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13116420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占位符 3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xxx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单击此处添加副标题内容</a:t>
            </a:r>
            <a:endParaRPr lang="zh-CN" altLang="en-US"/>
          </a:p>
        </p:txBody>
      </p:sp>
      <p:sp>
        <p:nvSpPr>
          <p:cNvPr id="6" name="标题 5"/>
          <p:cNvSpPr>
            <a:spLocks noGrp="1"/>
          </p:cNvSpPr>
          <p:nvPr>
            <p:ph type="title" idx="1"/>
            <p:custDataLst>
              <p:tags r:id="rId5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亚健康状态的评估与干预措施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6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 O N T E N T 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5"/>
            <p:custDataLst>
              <p:tags r:id="rId4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29" name="矩形: 圆角 28"/>
          <p:cNvSpPr/>
          <p:nvPr>
            <p:custDataLst>
              <p:tags r:id="rId5"/>
            </p:custDataLst>
          </p:nvPr>
        </p:nvSpPr>
        <p:spPr>
          <a:xfrm>
            <a:off x="3818890" y="110299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15" name="序号"/>
          <p:cNvSpPr txBox="1"/>
          <p:nvPr>
            <p:custDataLst>
              <p:tags r:id="rId6"/>
            </p:custDataLst>
          </p:nvPr>
        </p:nvSpPr>
        <p:spPr>
          <a:xfrm>
            <a:off x="3892830" y="114841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01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16" name="标题"/>
          <p:cNvSpPr txBox="1"/>
          <p:nvPr>
            <p:custDataLst>
              <p:tags r:id="rId7"/>
            </p:custDataLst>
          </p:nvPr>
        </p:nvSpPr>
        <p:spPr>
          <a:xfrm>
            <a:off x="4750004" y="121389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亚健康状态的定义与评估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67" name="矩形: 圆角 28"/>
          <p:cNvSpPr/>
          <p:nvPr>
            <p:custDataLst>
              <p:tags r:id="rId8"/>
            </p:custDataLst>
          </p:nvPr>
        </p:nvSpPr>
        <p:spPr>
          <a:xfrm>
            <a:off x="3818890" y="213296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68" name="序号"/>
          <p:cNvSpPr txBox="1"/>
          <p:nvPr>
            <p:custDataLst>
              <p:tags r:id="rId9"/>
            </p:custDataLst>
          </p:nvPr>
        </p:nvSpPr>
        <p:spPr>
          <a:xfrm>
            <a:off x="3892830" y="217838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02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69" name="标题"/>
          <p:cNvSpPr txBox="1"/>
          <p:nvPr>
            <p:custDataLst>
              <p:tags r:id="rId10"/>
            </p:custDataLst>
          </p:nvPr>
        </p:nvSpPr>
        <p:spPr>
          <a:xfrm>
            <a:off x="4750004" y="224386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亚健康状态的常见表现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1" name="矩形: 圆角 28"/>
          <p:cNvSpPr/>
          <p:nvPr>
            <p:custDataLst>
              <p:tags r:id="rId11"/>
            </p:custDataLst>
          </p:nvPr>
        </p:nvSpPr>
        <p:spPr>
          <a:xfrm>
            <a:off x="3818890" y="316293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73" name="序号"/>
          <p:cNvSpPr txBox="1"/>
          <p:nvPr>
            <p:custDataLst>
              <p:tags r:id="rId12"/>
            </p:custDataLst>
          </p:nvPr>
        </p:nvSpPr>
        <p:spPr>
          <a:xfrm>
            <a:off x="3892830" y="320835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03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4" name="标题"/>
          <p:cNvSpPr txBox="1"/>
          <p:nvPr>
            <p:custDataLst>
              <p:tags r:id="rId13"/>
            </p:custDataLst>
          </p:nvPr>
        </p:nvSpPr>
        <p:spPr>
          <a:xfrm>
            <a:off x="4750004" y="327383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亚健康状态的干预措施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6" name="矩形: 圆角 28"/>
          <p:cNvSpPr/>
          <p:nvPr>
            <p:custDataLst>
              <p:tags r:id="rId14"/>
            </p:custDataLst>
          </p:nvPr>
        </p:nvSpPr>
        <p:spPr>
          <a:xfrm>
            <a:off x="3818890" y="419290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77" name="序号"/>
          <p:cNvSpPr txBox="1"/>
          <p:nvPr>
            <p:custDataLst>
              <p:tags r:id="rId15"/>
            </p:custDataLst>
          </p:nvPr>
        </p:nvSpPr>
        <p:spPr>
          <a:xfrm>
            <a:off x="3892830" y="423832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04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78" name="标题"/>
          <p:cNvSpPr txBox="1"/>
          <p:nvPr>
            <p:custDataLst>
              <p:tags r:id="rId16"/>
            </p:custDataLst>
          </p:nvPr>
        </p:nvSpPr>
        <p:spPr>
          <a:xfrm>
            <a:off x="4750004" y="430380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2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亚健康状态的社会支持与预防</a:t>
            </a:r>
            <a:endParaRPr lang="zh-CN" altLang="en-US" sz="22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0" name="矩形: 圆角 28"/>
          <p:cNvSpPr/>
          <p:nvPr>
            <p:custDataLst>
              <p:tags r:id="rId17"/>
            </p:custDataLst>
          </p:nvPr>
        </p:nvSpPr>
        <p:spPr>
          <a:xfrm>
            <a:off x="3818890" y="5222875"/>
            <a:ext cx="6675755" cy="690245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MiSans Normal" panose="00000500000000000000" charset="-122"/>
            </a:endParaRPr>
          </a:p>
        </p:txBody>
      </p:sp>
      <p:sp>
        <p:nvSpPr>
          <p:cNvPr id="81" name="序号"/>
          <p:cNvSpPr txBox="1"/>
          <p:nvPr>
            <p:custDataLst>
              <p:tags r:id="rId18"/>
            </p:custDataLst>
          </p:nvPr>
        </p:nvSpPr>
        <p:spPr>
          <a:xfrm>
            <a:off x="3892830" y="5268293"/>
            <a:ext cx="597856" cy="599409"/>
          </a:xfrm>
          <a:prstGeom prst="ellipse">
            <a:avLst/>
          </a:prstGeom>
          <a:solidFill>
            <a:schemeClr val="accent1"/>
          </a:solidFill>
        </p:spPr>
        <p:txBody>
          <a:bodyPr vert="horz" wrap="square" lIns="91440" tIns="0" rIns="91440" bIns="0" rtlCol="0" anchor="ctr" anchorCtr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sz="15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05</a:t>
            </a:r>
            <a:endParaRPr lang="en-US" altLang="zh-CN" sz="1500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  <p:sp>
        <p:nvSpPr>
          <p:cNvPr id="82" name="标题"/>
          <p:cNvSpPr txBox="1"/>
          <p:nvPr>
            <p:custDataLst>
              <p:tags r:id="rId19"/>
            </p:custDataLst>
          </p:nvPr>
        </p:nvSpPr>
        <p:spPr>
          <a:xfrm>
            <a:off x="4750004" y="5333779"/>
            <a:ext cx="4286398" cy="489034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800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MiSans Normal" panose="00000500000000000000" charset="-122"/>
                <a:sym typeface="+mn-ea"/>
              </a:rPr>
              <a:t>亚健康状态的研究进展与未来展望</a:t>
            </a:r>
            <a:endParaRPr lang="zh-CN" altLang="en-US" sz="2800">
              <a:solidFill>
                <a:schemeClr val="accent1">
                  <a:lumMod val="75000"/>
                </a:schemeClr>
              </a:solidFill>
              <a:latin typeface="+mj-ea"/>
              <a:ea typeface="+mj-ea"/>
              <a:cs typeface="MiSans Normal" panose="00000500000000000000" charset="-122"/>
              <a:sym typeface="+mn-ea"/>
            </a:endParaRPr>
          </a:p>
        </p:txBody>
      </p: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亚健康状态的定义与评估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亚健康状态的定义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亚健康状态的评估需要综合考虑多个方面的因素，包括生理指标、心理指标和社会适应能力等。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亚健康状态是指介于健康与疾病之间的一种状态，处于该状态的人群虽然没有明显的疾病症状，但身体和心理状态已经出现异常。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亚健康状态通常表现为身体疲劳、失眠、食欲不振、情绪低落、焦虑、抑郁等症状。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亚健康状态的评估方法包括医学检查、心理评估、生活方式调查等，通过综合评估可以了解个体亚健康状态的类型和程度，从而制定相应的干预措施。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亚健康状态的评估方法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身体检查：通过医学手段检查身体各项指标，评估身体健康状况。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心理评估：通过心理测试、问卷调查等方式评估心理健康状况。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生活方式评估：评估个人的饮食、运动、睡眠等生活习惯，以及工作、家庭等环境因素。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症状评估：根据亚健康的症状表现，如疲劳、失眠、情绪低落等，进行评估。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亚健康状态评估的重要性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亚健康状态评估可以促进健康管理，提高生活质量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亚健康状态评估是预防和治疗疾病的重要前提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亚健康状态评估可以帮助人们了解自己的身体状况，及时采取干预措施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亚健康状态评估可以为医学研究提供数据支持，推动疾病预防和治疗的发展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亚健康状态的常见表现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生理表现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疲劳感：持续的疲劳和乏力感，无法通过休息缓解。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睡眠障碍：失眠、多梦、易醒等睡眠质量差的表现。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消化问题：食欲不振、消化不良、胃痛等消化系统问题。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肌肉关节不适：肌肉疼痛、关节炎症等身体不适感。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心理表现</a:t>
            </a:r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1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6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情绪低落，易怒，焦虑，抑郁等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7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8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失眠多梦，记忆力减退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4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2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缺乏自信，自卑感强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  <p:sp>
        <p:nvSpPr>
          <p:cNvPr id="35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39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43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charset="-122"/>
                <a:sym typeface="Arial" pitchFamily="34" charset="0"/>
              </a:rPr>
              <a:t>注意力不集中，反应迟钝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社会适应表现</a:t>
            </a:r>
            <a:endParaRPr lang="zh-CN" altLang="en-US"/>
          </a:p>
        </p:txBody>
      </p:sp>
      <p:sp>
        <p:nvSpPr>
          <p:cNvPr id="65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56977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66" name="矩形 65"/>
          <p:cNvSpPr/>
          <p:nvPr>
            <p:custDataLst>
              <p:tags r:id="rId3"/>
            </p:custDataLst>
          </p:nvPr>
        </p:nvSpPr>
        <p:spPr>
          <a:xfrm>
            <a:off x="1243950" y="1850436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文本框 66"/>
          <p:cNvSpPr txBox="1"/>
          <p:nvPr>
            <p:custDataLst>
              <p:tags r:id="rId4"/>
            </p:custDataLst>
          </p:nvPr>
        </p:nvSpPr>
        <p:spPr>
          <a:xfrm>
            <a:off x="1621765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情绪问题：焦虑、抑郁、易怒等情绪波动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69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05422" y="1490400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0" name="矩形 69"/>
          <p:cNvSpPr/>
          <p:nvPr>
            <p:custDataLst>
              <p:tags r:id="rId6"/>
            </p:custDataLst>
          </p:nvPr>
        </p:nvSpPr>
        <p:spPr>
          <a:xfrm>
            <a:off x="6391760" y="1850436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1" name="文本框 70"/>
          <p:cNvSpPr txBox="1"/>
          <p:nvPr>
            <p:custDataLst>
              <p:tags r:id="rId7"/>
            </p:custDataLst>
          </p:nvPr>
        </p:nvSpPr>
        <p:spPr>
          <a:xfrm>
            <a:off x="6770210" y="1752013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生理问题：疲劳、失眠、食欲不振等身体不适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3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56977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75" name="文本框 74"/>
          <p:cNvSpPr txBox="1"/>
          <p:nvPr>
            <p:custDataLst>
              <p:tags r:id="rId9"/>
            </p:custDataLst>
          </p:nvPr>
        </p:nvSpPr>
        <p:spPr>
          <a:xfrm>
            <a:off x="1621765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心理问题：注意力不集中、记忆力减退、反应迟钝等认知障碍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74" name="矩形 73"/>
          <p:cNvSpPr/>
          <p:nvPr>
            <p:custDataLst>
              <p:tags r:id="rId10"/>
            </p:custDataLst>
          </p:nvPr>
        </p:nvSpPr>
        <p:spPr>
          <a:xfrm>
            <a:off x="1243950" y="4378304"/>
            <a:ext cx="215994" cy="21599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4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63205" y="4018269"/>
            <a:ext cx="4379317" cy="223151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5" name="矩形 84"/>
          <p:cNvSpPr/>
          <p:nvPr>
            <p:custDataLst>
              <p:tags r:id="rId12"/>
            </p:custDataLst>
          </p:nvPr>
        </p:nvSpPr>
        <p:spPr>
          <a:xfrm>
            <a:off x="6450178" y="4378304"/>
            <a:ext cx="215994" cy="215994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6" name="文本框 85"/>
          <p:cNvSpPr txBox="1"/>
          <p:nvPr>
            <p:custDataLst>
              <p:tags r:id="rId13"/>
            </p:custDataLst>
          </p:nvPr>
        </p:nvSpPr>
        <p:spPr>
          <a:xfrm>
            <a:off x="6827993" y="4279247"/>
            <a:ext cx="3849751" cy="1261958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人际关系问题：沟通困难、人际关系紧张等社交障碍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亚健康状态的干预措施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 fontScale="87500"/>
          </a:bodyPr>
          <a:lstStyle/>
          <a:p>
            <a:r>
              <a:rPr lang="zh-CN" altLang="en-US"/>
              <a:t>https://www.docer.com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idx="3"/>
          </p:nvPr>
        </p:nvSpPr>
        <p:spPr/>
        <p:txBody>
          <a:bodyPr/>
          <a:lstStyle/>
          <a:p>
            <a:r>
              <a:rPr lang="zh-CN" altLang="en-US"/>
              <a:t>自我调节与生活方式调整</a:t>
            </a:r>
            <a:endParaRPr lang="zh-CN" altLang="en-US"/>
          </a:p>
        </p:txBody>
      </p:sp>
      <p:sp>
        <p:nvSpPr>
          <p:cNvPr id="263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4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10000"/>
                </a:schemeClr>
              </a:gs>
              <a:gs pos="2500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5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6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100000">
                <a:schemeClr val="accent1">
                  <a:alpha val="20000"/>
                </a:schemeClr>
              </a:gs>
              <a:gs pos="0">
                <a:schemeClr val="accent1">
                  <a:alpha val="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67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68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69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1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2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3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4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27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7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7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27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7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28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28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5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6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87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92000">
                <a:schemeClr val="accent1">
                  <a:lumMod val="75000"/>
                </a:schemeClr>
              </a:gs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0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保持积极心态，学会放松和缓解压力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适量运动，坚持有氧运动和力量训练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均衡饮食，增加蔬菜水果摄入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合理安排作息时间，保证充足的睡眠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  <p:custDataLst>
      <p:tags r:id="rId31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https://d.book118.com/297131164200006030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3"/>
  <p:tag name="KSO_WM_UNIT_INDEX" val="3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3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5"/>
  <p:tag name="KSO_WM_UNIT_INDEX" val="5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3*i*6"/>
  <p:tag name="KSO_WM_UNIT_INDEX" val="6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3"/>
  <p:tag name="KSO_WM_UNIT_INDEX" val="3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3"/>
  <p:tag name="KSO_WM_UNIT_INDEX" val="3"/>
  <p:tag name="KSO_WM_UNIT_LAYERLEVEL" val="1"/>
  <p:tag name="KSO_WM_UNIT_TEXT_FILL_FORE_SCHEMECOLOR_INDEX" val="14"/>
  <p:tag name="KSO_WM_UNIT_TEXT_FILL_FORE_SCHEMECOLOR_INDEX_BRIGHTNESS" val="0"/>
  <p:tag name="KSO_WM_UNIT_TEXT_FILL_TYPE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5"/>
  <p:tag name="KSO_WM_UNIT_INDEX" val="5"/>
  <p:tag name="KSO_WM_UNIT_LAYERLEVEL" val="1"/>
  <p:tag name="KSO_WM_UNIT_LINE_FILL_TYPE" val="2"/>
  <p:tag name="KSO_WM_UNIT_LINE_FORE_SCHEMECOLOR_INDEX" val="5"/>
  <p:tag name="KSO_WM_UNIT_LINE_FORE_SCHEMECOLOR_INDEX_BRIGHTNESS" val="0.4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_11*i*6"/>
  <p:tag name="KSO_WM_UNIT_INDEX" val="6"/>
  <p:tag name="KSO_WM_UNIT_LAYERLEVEL" val="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7"/>
  <p:tag name="KSO_WM_UNIT_INDEX" val="7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8"/>
  <p:tag name="KSO_WM_UNIT_INDEX" val="8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&#10;您的观看"/>
  <p:tag name="KSO_WM_UNIT_TYPE" val="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内容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17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  <p:tag name="KSO_WM_UNIT_VALUE" val="10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52.5&quot;,&quot;top&quot;:&quot;72.25&quot;,&quot;width&quot;:&quot;514.2&quot;,&quot;height&quot;:&quot;263.3&quot;}"/>
  <p:tag name="KSO_WM_SLIDE_ID" val="custom2023030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 O N T E N T 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5"/>
  <p:tag name="KSO_WM_UNIT_TEXT_FILL_TYPE" val="1"/>
  <p:tag name="KSO_WM_UNIT_TYPE" val="a"/>
  <p:tag name="KSO_WM_UNIT_USESOURCEFORMAT_APPLY" val="0"/>
  <p:tag name="KSO_WM_UNIT_VALUE" val="10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1_1"/>
  <p:tag name="KSO_WM_UNIT_INDEX" val="1_1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1_2"/>
  <p:tag name="KSO_WM_UNIT_INDEX" val="1_1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2_1"/>
  <p:tag name="KSO_WM_UNIT_INDEX" val="1_2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2_2"/>
  <p:tag name="KSO_WM_UNIT_INDEX" val="1_2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3_1"/>
  <p:tag name="KSO_WM_UNIT_INDEX" val="1_3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3_2"/>
  <p:tag name="KSO_WM_UNIT_INDEX" val="1_3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4_1"/>
  <p:tag name="KSO_WM_UNIT_INDEX" val="1_4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4_2"/>
  <p:tag name="KSO_WM_UNIT_INDEX" val="1_4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solidLine&quot;:{&quot;brightness&quot;:0.4000000059604645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custom20230300_5*l_h_i*1_5_1"/>
  <p:tag name="KSO_WM_UNIT_INDEX" val="1_5_1"/>
  <p:tag name="KSO_WM_UNIT_LAYERLEVEL" val="1_1_1"/>
  <p:tag name="KSO_WM_UNIT_LINE_FILL_TYPE" val="2"/>
  <p:tag name="KSO_WM_UNIT_LINE_FORE_SCHEMECOLOR_INDEX" val="5"/>
  <p:tag name="KSO_WM_UNIT_LINE_FORE_SCHEMECOLOR_INDEX_BRIGHTNESS" val="0.4"/>
  <p:tag name="KSO_WM_UNIT_TEXT_FILL_FORE_SCHEMECOLOR_INDEX" val="2"/>
  <p:tag name="KSO_WM_UNIT_TEXT_FILL_FORE_SCHEMECOLOR_INDEX_BRIGHTNESS" val="0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custom20230300_5*l_h_i*1_5_2"/>
  <p:tag name="KSO_WM_UNIT_INDEX" val="1_5_2"/>
  <p:tag name="KSO_WM_UNIT_LAYERLEVEL" val="1_1_1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07.35,&quot;width&quot;:518.5999999999999}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文本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  <p:tag name="KSO_WM_UNIT_VALUE" val="12"/>
</p:tagLst>
</file>

<file path=ppt/tags/tag12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30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30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7.xml><?xml version="1.0" encoding="utf-8"?>
<p:tagLst xmlns:p="http://schemas.openxmlformats.org/presentationml/2006/main">
  <p:tag name="KSO_WM_TEMPLATE_CATEGORY" val="custom"/>
  <p:tag name="KSO_WM_TEMPLATE_INDEX" val="2023030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79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84.xml><?xml version="1.0" encoding="utf-8"?>
<p:tagLst xmlns:p="http://schemas.openxmlformats.org/presentationml/2006/main">
  <p:tag name="KSO_WM_TEMPLATE_CATEGORY" val="custom"/>
  <p:tag name="KSO_WM_TEMPLATE_INDEX" val="2023030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1"/>
  <p:tag name="KSO_WM_UNIT_INDEX" val="1_2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2"/>
  <p:tag name="KSO_WM_UNIT_TEXT_FILL_TYPE" val="1"/>
  <p:tag name="KSO_WM_UNIT_TYPE" val="l_h_f"/>
  <p:tag name="KSO_WM_UNIT_USESOURCEFORMAT_APPLY" val="0"/>
  <p:tag name="KSO_WM_UNIT_VALUE" val="46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70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1"/>
  <p:tag name="KSO_WM_UNIT_INDEX" val="1_4_1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70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46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0"/>
  <p:tag name="KSO_WM_UNIT_DIAGRAM_ISNUMVISUAL" val="0"/>
  <p:tag name="KSO_WM_UNIT_DIAGRAM_ISREFERUNIT" val="0"/>
  <p:tag name="KSO_WM_UNIT_HIGHLIGHT" val="0"/>
  <p:tag name="KSO_WM_UNIT_ID" val="custom20230300_7*f*1"/>
  <p:tag name="KSO_WM_UNIT_INDEX" val="1"/>
  <p:tag name="KSO_WM_UNIT_LAYERLEVEL" val="1"/>
  <p:tag name="KSO_WM_UNIT_NOCLEAR" val="0"/>
  <p:tag name="KSO_WM_UNIT_PRESET_TEXT" val="https://www.docer.com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30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300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212.xml><?xml version="1.0" encoding="utf-8"?>
<p:tagLst xmlns:p="http://schemas.openxmlformats.org/presentationml/2006/main">
  <p:tag name="KSO_WM_BEAUTIFY_FLAG" val="#wm#"/>
  <p:tag name="KSO_WM_SLIDE_CONTENT_AREA" val="{&quot;left&quot;:&quot;66.15&quot;,&quot;top&quot;:&quot;144&quot;,&quot;width&quot;:&quot;815.35&quot;,&quot;height&quot;:&quot;298.05&quot;}"/>
  <p:tag name="KSO_WM_SLIDE_ID" val="custom20230300_7"/>
  <p:tag name="KSO_WM_SLIDE_INDEX" val="7"/>
  <p:tag name="KSO_WM_SLIDE_ITEM_CNT" val="0"/>
  <p:tag name="KSO_WM_SLIDE_LAYOUT" val="a_e_f"/>
  <p:tag name="KSO_WM_SLIDE_LAYOUT_CNT" val="1_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300"/>
  <p:tag name="KSO_WM_TEMPLATE_MASTER_TYPE" val="0"/>
  <p:tag name="KSO_WM_TEMPLATE_SUBCATEGORY" val="29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  <p:tag name="KSO_WM_UNIT_USESOURCEFORMAT_APPLY" val="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5"/>
  <p:tag name="KSO_WM_UNIT_INDEX" val="1_5"/>
  <p:tag name="KSO_WM_UNIT_LAYERLEVEL" val="1_1"/>
  <p:tag name="KSO_WM_UNIT_TYPE" val="l_i"/>
  <p:tag name="KSO_WM_UNIT_USESOURCEFORMAT_APPLY" val="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LINE_FORE_SCHEMECOLOR_INDEX" val="5"/>
  <p:tag name="KSO_WM_UNIT_TYPE" val="l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8"/>
  <p:tag name="KSO_WM_UNIT_INDEX" val="1_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LINE_FORE_SCHEMECOLOR_INDEX" val="5"/>
  <p:tag name="KSO_WM_UNIT_TYPE" val="l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1"/>
  <p:tag name="KSO_WM_UNIT_INDEX" val="1_11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LINE_FORE_SCHEMECOLOR_INDEX" val="5"/>
  <p:tag name="KSO_WM_UNIT_TYPE" val="l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LINE_FORE_SCHEMECOLOR_INDEX" val="5"/>
  <p:tag name="KSO_WM_UNIT_TYPE" val="l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5"/>
  <p:tag name="KSO_WM_UNIT_INDEX" val="1_15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LINE_FORE_SCHEMECOLOR_INDEX" val="5"/>
  <p:tag name="KSO_WM_UNIT_TYPE" val="l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18"/>
  <p:tag name="KSO_WM_UNIT_INDEX" val="1_18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LINE_FORE_SCHEMECOLOR_INDEX" val="5"/>
  <p:tag name="KSO_WM_UNIT_TYPE" val="l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44_3*l_i*1_20"/>
  <p:tag name="KSO_WM_UNIT_INDEX" val="1_20"/>
  <p:tag name="KSO_WM_UNIT_LAYERLEVEL" val="1_1"/>
  <p:tag name="KSO_WM_UNIT_LINE_FILL_TYPE" val="2"/>
  <p:tag name="KSO_WM_UNIT_LINE_FORE_SCHEMECOLOR_INDEX" val="5"/>
  <p:tag name="KSO_WM_UNIT_TYPE" val="l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LINE_FORE_SCHEMECOLOR_INDEX" val="5"/>
  <p:tag name="KSO_WM_UNIT_TYPE" val="l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SHADOW_SCHEMECOLOR_INDEX" val="5"/>
  <p:tag name="KSO_WM_UNIT_TEXT_FILL_FORE_SCHEMECOLOR_INDEX" val="13"/>
  <p:tag name="KSO_WM_UNIT_TEXT_FILL_TYPE" val="1"/>
  <p:tag name="KSO_WM_UNIT_TYPE" val="l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USESOURCEFORMAT_APPLY" val="0"/>
  <p:tag name="KSO_WM_UNIT_VALUE" val="60"/>
</p:tagLst>
</file>

<file path=ppt/tags/tag242.xml><?xml version="1.0" encoding="utf-8"?>
<p:tagLst xmlns:p="http://schemas.openxmlformats.org/presentationml/2006/main">
  <p:tag name="KSO_WM_TEMPLATE_CATEGORY" val="custom"/>
  <p:tag name="KSO_WM_TEMPLATE_INDEX" val="20230300"/>
</p:tagLst>
</file>

<file path=ppt/tags/tag243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8">
      <a:dk1>
        <a:srgbClr val="000000"/>
      </a:dk1>
      <a:lt1>
        <a:srgbClr val="FFFFFF"/>
      </a:lt1>
      <a:dk2>
        <a:srgbClr val="2A5043"/>
      </a:dk2>
      <a:lt2>
        <a:srgbClr val="F2F8F6"/>
      </a:lt2>
      <a:accent1>
        <a:srgbClr val="549A54"/>
      </a:accent1>
      <a:accent2>
        <a:srgbClr val="4E9574"/>
      </a:accent2>
      <a:accent3>
        <a:srgbClr val="499094"/>
      </a:accent3>
      <a:accent4>
        <a:srgbClr val="66958F"/>
      </a:accent4>
      <a:accent5>
        <a:srgbClr val="A7A666"/>
      </a:accent5>
      <a:accent6>
        <a:srgbClr val="E7B63D"/>
      </a:accent6>
      <a:hlink>
        <a:srgbClr val="FFC000"/>
      </a:hlink>
      <a:folHlink>
        <a:srgbClr val="0EE29F"/>
      </a:folHlink>
    </a:clrScheme>
    <a:fontScheme name="自定义 30">
      <a:majorFont>
        <a:latin typeface="站酷文艺体"/>
        <a:ea typeface="站酷文艺体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rgbClr val="A1D6E7"/>
        </a:solidFill>
        <a:ln>
          <a:noFill/>
        </a:ln>
      </a:spPr>
      <a:bodyPr rtlCol="0" anchor="ctr"/>
      <a:lstStyle>
        <a:defPPr algn="ctr">
          <a:defRPr dirty="0">
            <a:solidFill>
              <a:schemeClr val="bg1"/>
            </a:solidFill>
          </a:defRPr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1">
      <vt:lpstr>Arial</vt:lpstr>
      <vt:lpstr>Calibri</vt:lpstr>
      <vt:lpstr>站酷文艺体</vt:lpstr>
      <vt:lpstr>MiSans Normal</vt:lpstr>
      <vt:lpstr>Wingdings</vt:lpstr>
      <vt:lpstr>Calibri Light</vt:lpstr>
      <vt:lpstr>微软雅黑</vt:lpstr>
      <vt:lpstr>Office Theme</vt:lpstr>
      <vt:lpstr>亚健康状态的评估与干预措施</vt:lpstr>
      <vt:lpstr>目录</vt:lpstr>
      <vt:lpstr>亚健康状态的定义与评估</vt:lpstr>
      <vt:lpstr>亚健康状态的定义</vt:lpstr>
      <vt:lpstr>亚健康状态的评估方法</vt:lpstr>
      <vt:lpstr>亚健康状态评估的重要性</vt:lpstr>
      <vt:lpstr>亚健康状态的常见表现</vt:lpstr>
      <vt:lpstr>生理表现</vt:lpstr>
      <vt:lpstr>心理表现</vt:lpstr>
      <vt:lpstr>社会适应表现</vt:lpstr>
      <vt:lpstr>亚健康状态的干预措施</vt:lpstr>
      <vt:lpstr>自我调节与生活方式调整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2024-09-02T20:58:34.113</cp:lastPrinted>
  <dcterms:created xsi:type="dcterms:W3CDTF">2024-09-02T12:58:34Z</dcterms:created>
  <dcterms:modified xsi:type="dcterms:W3CDTF">2024-09-02T12:58:36Z</dcterms:modified>
</cp:coreProperties>
</file>