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30CA5-CCC6-46EB-91D7-8D34BF21E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96B9B-4F67-448C-AF0A-FBBB04096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93D3C-C7EC-4D3A-862B-E3DEC4B97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FD25F-7EDB-492C-A37B-4A78F34B7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3039A6-C6AD-46A4-8B97-B73BACB96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99B6E2-114E-4145-A0E8-E2024AE7C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4EFF70-3FF4-4C8C-AECB-5D41E28FF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CF15E-382D-4835-ACCD-D82EC2765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C8358-2ABF-4A19-B7C7-967F6154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DC179-3813-4244-8278-362B7CE1B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5DB52-177E-4558-9440-55EFD775F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34002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联立方程模型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联立方程模型的基本原理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联立方程模型的类型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联立方程模型的估计方法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联立方程模型的应用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联立方程模型的优缺点及改进方向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探究变量之间的关系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联立方程模型可以同时考虑多个方程，从而更全面地探究变量之间的关系。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解决内生性问题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在单一方程模型中，解释变量和被解释变量之间的相互影响可能导致内生性问题，而联立方程模型可以通过引入工具变量等方法解决这一问题。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政策分析和预测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联立方程模型可以用于政策分析和预测，通过模拟不同政策方案的效果，为政策制定提供科学依据。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84" b="68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联立方程模型由一组相互关联的方程组成，每个方程都描述了某个经济变量与其他变量之间的关系。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一组相互关联的方程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这些方程之间不是孤立的，而是具有内在联系，它们共同构成了一个完整的经济系统。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方程之间具有内在联系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通过联立求解这组方程，可以得到各未知变量的数值解，从而揭示经济变量之间的相互依存关系。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求解未知变量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联立方程模型的定义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联立方程模型的基本原理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根据研究目的和问题，设定内生变量和外生变量。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设定变量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根据经济理论和行为假设，建立描述变量间关系的联立方程组。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建立方程组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确定方程的具体形式，如线性、非线性等。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确定方程形式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方程组的建立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识别是指能够从联立方程组中估计出所有参数的条件。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包括阶条件、秩条件等，用于判断方程组是否可识别。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不可识别问题处理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当方程组不满足识别条件时，需通过添加工具变量、改变模型设定等方法进行处理。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单一方程估计法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分别估计联立方程组中的每个方程，如二阶段最小二乘法（2SLS）、工具变量法（IV）等。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估计方法选择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根据研究目的、数据特征、模型设定等因素选择合适的估计方法。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系统估计法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同时估计联立方程组中的所有方程，如三阶段最小二乘法（3SLS）、完全信息最大似然法（FIML）等。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估计方法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联立方程模型的类型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无冗余信息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由于方程数量与未知参数数量相等，恰好识别模型不包含冗余信息，每个方程都对参数估计有所贡献。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估计方法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通常采用最小二乘法（OLS）进行参数估计，通过最小化残差平方和来得到参数的估计值。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方程数量与未知参数数量相等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在恰好识别模型中，联立方程的个数与待估计的未知参数个数相等，使得模型具有恰好识别性。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恰好识别模型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估计方法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常采用工具变量法（IV）或广义矩估计（GMM）等方法进行参数估计，以处理冗余信息和内生性问题。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方程数量多于未知参数数量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在过度识别模型中，联立方程的个数多于待估计的未知参数个数，使得模型具有过度识别性。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包含冗余信息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由于方程数量多于未知参数数量，过度识别模型包含冗余信息，部分方程可能对参数估计没有贡献或贡献较小。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过度识别模型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不可识别模型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通常需要对模型进行简化或增加额外的信息（如约束条件），以使模型变得可识别。在某些情况下，可能需要重新考虑模型的设定或采用其他方法进行分析。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在不可识别模型中，联立方程的个数少于待估计的未知参数个数，使得模型具有不可识别性。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方程数量少于未知参数数量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由于方程数量少于未知参数数量，不可识别模型的信息不足以唯一确定所有参数的估计值。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https://d.book118.com/297134002014006036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2024-09-10T21:00:22.471</cp:lastPrinted>
  <dcterms:created xsi:type="dcterms:W3CDTF">2024-09-10T13:00:22Z</dcterms:created>
  <dcterms:modified xsi:type="dcterms:W3CDTF">2024-09-10T13:00:24Z</dcterms:modified>
</cp:coreProperties>
</file>