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CBA11-07F0-4D11-B5CF-AF4C76A0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1F35B-6009-4B40-B4C9-05368723D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EE3FE-9C89-42F0-A241-51D01D929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D0896-A26D-4083-9077-70D5EB85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5D2F8-99E6-46C8-9A42-91A98B6E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3680D-4DE1-45CC-AF6D-555AAFB82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4364F2-E64E-4B84-90E4-14829531F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72CF1-C598-4CD0-A7DB-B6DCF3BEB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95B1A-4056-49EA-8DB4-02689851A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19DD9-6933-457E-A018-FE8A4D59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FD50A-9DB3-4199-BDE5-8ED0ADA09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3511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《预防医学》生产环境和健康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生产环境对健康的影响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生产环境中职业病的预防与控制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生产环境改善与健康促进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生产环境中突发公共卫生事件应对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生产环境中健康教育与培训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生产环境对健康的影响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包括噪声、振动、高温、低温、照明不足等，这些因素可能导致听力损失、肌肉骨骼疾病、热射病、冻伤以及视力问题等。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物理因素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涉及有毒化学物质，如重金属、有机溶剂、农药等，长期接触可能导致中毒、癌症、生殖系统问题等。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化学因素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包括病毒、细菌、寄生虫等，可能引起感染、传染病等健康问题。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生物因素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生产环境中的有害因素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某些有害因素可直接对人体造成伤害，如高浓度有毒气体可立即引起中毒症状。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直接作用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一些有害因素可能通过影响人体代谢、免疫系统或内分泌系统等间接途径对健康产生危害。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间接作用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长期接触低浓度的有害因素，虽然短期内可能无明显症状，但长期累积可能导致慢性健康问题。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累积效应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有害因素对健康的影响机制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剂量-反应关系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有害因素的暴露剂量与健康效应之间存在一定关系，通常剂量越大，健康效应越明显。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个体差异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不同个体对有害因素的敏感性和耐受性存在差异，因此即使暴露于相同的有害环境，不同人可能出现的健康问题也会有所不同。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多因素联合作用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生产环境中往往存在多种有害因素，它们可能单独或联合对健康产生影响，联合作用可能使健康效应更加复杂和严重。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影响程度与疾病关系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生产环境中职业病的预防与控制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危害程度评估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对识别出的职业病危害因素进行定量或定性评估，确定其危害程度和可能导致的职业病类型。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风险评估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综合考虑危害因素的性质、接触方式、接触时间等因素，对职业病发生的风险进行评估和预测。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危害因素识别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通过对生产环境中存在的物理、化学、生物等危害因素进行识别，确定可能对员工健康产生影响的职业病危害因素。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职业病危害因素识别与评估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17" r="168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通过改进生产工艺、采用低毒低害原料、加强设备维护等措施，减少或消除职业病危害因素的产生和扩散。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工程技术措施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建立完善的操作规程，规范员工的操作行为，减少误操作带来的职业病危害。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操作规程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根据职业病危害因素的性质和危害程度，为员工配备适当的个人防护用品，如防尘口罩、防毒面具、耳塞等。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个人防护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定期对员工进行健康检查，及时发现职业病的迹象和症状，采取相应的治疗措施。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健康监测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职业病预防措施制定与实施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选取典型的职业病案例，介绍其发生原因、发展过程、危害后果及应对措施。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案例介绍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警示教育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对选取的案例进行深入分析，总结其经验教训，提出针对性的预防措施和改进建议。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通过案例分析，加强对员工的警示教育，提高员工对职业病的认识和防范意识。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职业病案例分析与警示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生产环境改善与健康促进</a:t>
            </a:r>
            <a:endParaRPr lang="en-US" sz="38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优化生产布局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加强通风与照明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降低噪音与振动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完善安全设施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生产环境改善措施与方法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合理规划生产线和设备布局，减少不必要的物料搬运和人员流动，提高工作效率。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采取隔音、减振措施，降低生产设备运行时产生的噪音和振动，保护员工听力。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改善车间通风条件，确保空气流通；提供充足的照明，减少视觉疲劳和不良姿势带来的健康隐患。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配备齐全的安全防护设施，如安全网、安全门、防护罩等，确保员工在生产过程中的安全。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健康教育与宣传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定期体检与评估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心理健康关怀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健康生活方式倡导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健康促进策略与实践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627" r="1462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开展健康知识讲座和培训，提高员工健康意识和自我保健能力。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组织员工进行定期体检，及时发现潜在健康问题，并提供个性化的健康指导。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建立心理健康咨询机制，为员工提供心理支持和辅导，缓解工作压力和负面情绪。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鼓励员工养成健康的生活方式，如合理饮食、适量运动、充足睡眠等。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https://d.book118.com/297135115006006035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2024-09-09T06:14:03.310</cp:lastPrinted>
  <dcterms:created xsi:type="dcterms:W3CDTF">2024-09-08T22:14:03Z</dcterms:created>
  <dcterms:modified xsi:type="dcterms:W3CDTF">2024-09-08T22:14:05Z</dcterms:modified>
</cp:coreProperties>
</file>