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JAGNV+MS-UIGothic"/>
      <p:regular r:id="rId19"/>
    </p:embeddedFont>
    <p:embeddedFont>
      <p:font typeface="JTBGCV+LMPTUW+MicrosoftYaHei-Bold"/>
      <p:regular r:id="rId20"/>
    </p:embeddedFont>
    <p:embeddedFont>
      <p:font typeface="FDGEQD+MOWJOB+ArialMT"/>
      <p:regular r:id="rId21"/>
    </p:embeddedFont>
    <p:embeddedFont>
      <p:font typeface="OLSCHD+FRSQEF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E6E54-7332-44D9-92A7-D99931BB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9C21-43C6-415A-8525-EA9AA912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7747A-0DF6-424D-8805-6FA73846C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09957-D3AB-4B55-945A-0FD013DD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1EF58-B147-4784-8669-610655033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97556-F0F4-41D3-8EE8-D907EB47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4FA41-60F1-40B9-8860-3A7B4E44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7748D-2069-49AF-A0D0-065DB4A0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28057-F9A8-4921-8E1D-F3DCDF92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CC056-C271-496A-924F-D769F8E2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95E14-0C72-4277-BF65-E41EE3852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100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7266495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5150" spc="2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5150" spc="18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5150" spc="20">
                <a:solidFill>
                  <a:srgbClr val="000000"/>
                </a:solidFill>
                <a:latin typeface="JJAGNV+MS-UIGothic"/>
                <a:cs typeface="JJAGNV+MS-UIGothic"/>
              </a:rPr>
              <a:t>系</a:t>
            </a:r>
            <a:r>
              <a:rPr sz="5150" spc="20">
                <a:solidFill>
                  <a:srgbClr val="000000"/>
                </a:solidFill>
                <a:latin typeface="JTBGCV+LMPTUW+MicrosoftYaHei-Bold"/>
                <a:cs typeface="JTBGCV+LMPTUW+MicrosoftYaHei-Bold"/>
              </a:rPr>
              <a:t>..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JJAGNV+MS-UIGothic"/>
                <a:cs typeface="JJAGN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386966" cy="2977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系的建立方法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系的精度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系与</a:t>
            </a:r>
            <a:r>
              <a:rPr sz="2400">
                <a:solidFill>
                  <a:srgbClr val="0084FF"/>
                </a:solidFill>
                <a:latin typeface="JTBGCV+LMPTUW+MicrosoftYaHei-Bold"/>
                <a:cs typeface="JTBGCV+LMPTUW+MicrosoftYaHei-Bold"/>
              </a:rPr>
              <a:t>GIS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的集成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DGEQD+MOWJOB+ArialMT"/>
                <a:cs typeface="FDGEQD+MOWJOB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案例分析：某城市无人机航拍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84FF"/>
                </a:solidFill>
                <a:latin typeface="JJAGNV+MS-UIGothic"/>
                <a:cs typeface="JJAGNV+MS-UIGothic"/>
              </a:rPr>
              <a:t>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JTBGCV+LMPTUW+MicrosoftYaHei-Bold"/>
                <a:cs typeface="JTBGCV+LMPTU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4550" spc="27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系是一种用数学表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示的几何框架，用于描述空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点在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平面上的位置和相互关系。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5326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性：通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系可以直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地表示空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中物体的位置和形状。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2532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范性：坐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系中所有元素都有明确的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数学定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和符号表示。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2532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一性：所有坐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系都使用相同的参考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框架和坐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标轴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，方便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JJAGNV+MS-UIGothic"/>
                <a:cs typeface="JJAGN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系的种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BGCV+LMPTUW+MicrosoftYaHei-Bold"/>
                <a:cs typeface="JTBGCV+LMPTU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BGCV+LMPTUW+MicrosoftYaHei-Bold"/>
                <a:cs typeface="JTBGCV+LMPTU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BGCV+LMPTUW+MicrosoftYaHei-Bold"/>
                <a:cs typeface="JTBGCV+LMPTU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地理坐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像平面坐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像空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间</a:t>
            </a:r>
            <a:r>
              <a:rPr sz="2000" spc="23">
                <a:solidFill>
                  <a:srgbClr val="0084FF"/>
                </a:solidFill>
                <a:latin typeface="JJAGNV+MS-UIGothic"/>
                <a:cs typeface="JJAGNV+MS-UIGothic"/>
              </a:rPr>
              <a:t>坐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以地球表面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基准的坐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系，常用于描述地理空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基准的坐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系，用于描述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像中点的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位置。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以像点和目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点之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位置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基准的坐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常用于描述立体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中的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点云数据。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摄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影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量坐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系的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JJAGNV+MS-UIGothic"/>
                <a:cs typeface="JJAGNV+MS-UIGothic"/>
              </a:rPr>
              <a:t>从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简单</a:t>
            </a: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到复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76875" y="3410489"/>
            <a:ext cx="161709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0084FF"/>
                </a:solidFill>
                <a:latin typeface="JJAGNV+MS-UIGothic"/>
                <a:cs typeface="JJAGNV+MS-UIGothic"/>
              </a:rPr>
              <a:t>从</a:t>
            </a:r>
            <a:r>
              <a:rPr sz="2000" spc="20">
                <a:solidFill>
                  <a:srgbClr val="0084FF"/>
                </a:solidFill>
                <a:latin typeface="JTBGCV+LMPTUW+MicrosoftYaHei-Bold"/>
                <a:cs typeface="JTBGCV+LMPTUW+MicrosoftYaHei-Bold"/>
              </a:rPr>
              <a:t>2D</a:t>
            </a:r>
            <a:r>
              <a:rPr sz="2000" spc="20">
                <a:solidFill>
                  <a:srgbClr val="0084FF"/>
                </a:solidFill>
                <a:latin typeface="JJAGNV+MS-UIGothic"/>
                <a:cs typeface="JJAGNV+MS-UIGothic"/>
              </a:rPr>
              <a:t>到</a:t>
            </a:r>
            <a:r>
              <a:rPr sz="2000" spc="20">
                <a:solidFill>
                  <a:srgbClr val="0084FF"/>
                </a:solidFill>
                <a:latin typeface="JTBGCV+LMPTUW+MicrosoftYaHei-Bold"/>
                <a:cs typeface="JTBGCV+LMPTUW+MicrosoftYaHei-Bold"/>
              </a:rPr>
              <a:t>3D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从手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0084FF"/>
                </a:solidFill>
                <a:latin typeface="JJAGNV+MS-UIGothic"/>
                <a:cs typeface="JJAGNV+MS-UIGothic"/>
              </a:rPr>
              <a:t>到自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早期的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较简单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只包含像平面坐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系和地理坐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系，后来逐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展出像空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系、三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重建等更复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早期的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量主要关注二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像平面上的点，后来逐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展出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重建技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取空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中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物体的三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早期的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量需要手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算，后来逐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展出自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算方法，提高了效率和精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JTBGCV+LMPTUW+MicrosoftYaHei-Bold"/>
                <a:cs typeface="JTBGCV+LMPTU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0014" y="3340334"/>
            <a:ext cx="801420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4550" spc="27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系的建立方法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直接建立法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坐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标轴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296189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根据需要，确定</a:t>
            </a:r>
            <a:r>
              <a:rPr sz="1500">
                <a:solidFill>
                  <a:srgbClr val="000000"/>
                </a:solidFill>
                <a:latin typeface="OLSCHD+FRSQEF+MicrosoftYaHei"/>
                <a:cs typeface="OLSCHD+FRSQEF+MicrosoftYaHei"/>
              </a:rPr>
              <a:t>x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、</a:t>
            </a:r>
            <a:r>
              <a:rPr sz="1500">
                <a:solidFill>
                  <a:srgbClr val="000000"/>
                </a:solidFill>
                <a:latin typeface="OLSCHD+FRSQEF+MicrosoftYaHei"/>
                <a:cs typeface="OLSCHD+FRSQEF+MicrosoftYaHei"/>
              </a:rPr>
              <a:t>y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、</a:t>
            </a:r>
            <a:r>
              <a:rPr sz="1500">
                <a:solidFill>
                  <a:srgbClr val="000000"/>
                </a:solidFill>
                <a:latin typeface="OLSCHD+FRSQEF+MicrosoftYaHei"/>
                <a:cs typeface="OLSCHD+FRSQEF+MicrosoftYaHei"/>
              </a:rPr>
              <a:t>z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的方向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和正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原点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系的原点，通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像的中心或某个特定点。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建立坐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根据定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的原点和坐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标轴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，建立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接建立法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取参照点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算坐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标变换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矩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建立坐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84FF"/>
                </a:solidFill>
                <a:latin typeface="JJAGNV+MS-UIGothic"/>
                <a:cs typeface="JJAGNV+MS-UIGothic"/>
              </a:rPr>
              <a:t>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像中或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景中的已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知坐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点作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参照点。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像几何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的方法，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算出坐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标变换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将参照点的坐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标变换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到新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系中，从而建立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融合法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视</a:t>
            </a:r>
            <a:r>
              <a:rPr sz="2300" spc="23">
                <a:solidFill>
                  <a:srgbClr val="0084FF"/>
                </a:solidFill>
                <a:latin typeface="JJAGNV+MS-UIGothic"/>
                <a:cs typeface="JJAGNV+MS-UIGothic"/>
              </a:rPr>
              <a:t>角融合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将多个不同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角的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像融合成一个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一的坐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感器融合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将多个不同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感器的数据融合到一个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一的坐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JAGNV+MS-UIGothic"/>
                <a:cs typeface="JJAGNV+MS-UIGothic"/>
              </a:rPr>
              <a:t>多数据源融合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将多个不同数据源的数据融合到一个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一的坐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JAGNV+MS-UIGothic"/>
                <a:cs typeface="JJAGNV+MS-UIGothic"/>
              </a:rPr>
              <a:t>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JTBGCV+LMPTUW+MicrosoftYaHei-Bold"/>
                <a:cs typeface="JTBGCV+LMPTU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0014" y="3340334"/>
            <a:ext cx="801420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4550" spc="27">
                <a:solidFill>
                  <a:srgbClr val="000000"/>
                </a:solidFill>
                <a:latin typeface="JJAGNV+MS-UIGothic"/>
                <a:cs typeface="JJAGNV+MS-UIGothic"/>
              </a:rPr>
              <a:t>影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量坐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000000"/>
                </a:solidFill>
                <a:latin typeface="JJAGNV+MS-UIGothic"/>
                <a:cs typeface="JJAGNV+MS-UIGothic"/>
              </a:rPr>
              <a:t>系的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4550" spc="27">
                <a:solidFill>
                  <a:srgbClr val="000000"/>
                </a:solidFill>
                <a:latin typeface="JJAGNV+MS-UIGothic"/>
                <a:cs typeface="JJAGNV+MS-UIGothic"/>
              </a:rPr>
              <a:t>用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4550">
                <a:solidFill>
                  <a:srgbClr val="000000"/>
                </a:solidFill>
                <a:latin typeface="JJAGNV+MS-UIGothic"/>
                <a:cs typeface="JJAGNV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无人机航拍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无人机航拍是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系的一个典型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景。通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将无人机搭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高分辨率相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机，可以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取高精度的航拍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系，可以将航拍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像与地理坐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精准的定位和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无人机航拍具有灵活、高效、低成本等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，被广泛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用于城市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划、土地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星遥感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星遥感是指利用遥感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取地球表面和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境信息的技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星遥感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像与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合，可以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地表信息的精准提取和分析。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星遥感被广泛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用于气象、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府决策和科学研究提供了重要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的数据支持。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城市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JJAGNV+MS-UIGothic"/>
                <a:cs typeface="JJAGNV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划是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系的重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域之一。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将城市航拍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像和地形数据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与地理坐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取城市的空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划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提供精准的数据支持。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系在城市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划中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被用于建筑物的三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重建和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量，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划和建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提供了重要的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JAGNV+MS-UIGothic"/>
                <a:cs typeface="JJAGNV+MS-UIGothic"/>
              </a:rPr>
              <a:t>支撑。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https://d.book118.com/297141005032006035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JJAGNV+MS-UIGothic</vt:lpstr>
      <vt:lpstr>JTBGCV+LMPTUW+MicrosoftYaHei-Bold</vt:lpstr>
      <vt:lpstr>FDGEQD+MOWJOB+ArialMT</vt:lpstr>
      <vt:lpstr>Times New Roman</vt:lpstr>
      <vt:lpstr>OLSCHD+FRSQEF+MicrosoftYaHei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2024-09-09T12:33:42.178</cp:lastPrinted>
  <dcterms:created xsi:type="dcterms:W3CDTF">2024-09-09T04:33:42Z</dcterms:created>
  <dcterms:modified xsi:type="dcterms:W3CDTF">2024-09-09T04:33:43Z</dcterms:modified>
</cp:coreProperties>
</file>