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FF03B-6F10-48CF-9155-F1E8A1AE5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D3C47-BA8C-47BF-B003-1621AD4A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72F90-6E4A-4590-81B9-9CED86D7E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94FBB-7E2F-4D24-B182-D8A8C7E6B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1F9E5-B944-4B2E-9F0E-625543A26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4FF132-56C2-4786-BDD4-EC4C0C68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88C32-3ACA-4CAE-9227-C0283394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0BCEB-B135-45A7-B204-DF968A167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1E1DB-7791-4374-9FCB-F70FC89E3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11DFC-8680-41D6-B9D8-AEF36A020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B0B60-F571-4985-A9F0-AD855AC0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4103006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血液科护士业务学习的精细化手术操作与无菌技术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精细化手术操作概述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无菌技术基本概念与原理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血液科常见手术类型及特点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精细化手术操作在血液科应用实例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无菌技术在血液科手术中重要性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提升血液科护士精细化手术操作与无菌技术水平策略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精细化手术操作概述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精细化手术操作是指在手术过程中，通过精细化的技术手段和操作方法，最大限度地减少手术创伤，提高手术效果和患者预后的一种手术理念。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精细化手术操作能够减少手术并发症，缩短患者住院时间，提高患者生活质量。同时，也有利于提高医疗资源的利用效率，降低医疗成本。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手术操作要精确到位，避免对周围组织的损伤。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尽量减少手术切口和创伤，降低患者的痛苦。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确保手术过程的安全，防止意外事件的发生。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提高手术效率，缩短手术时间，减少患者等待时间。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精细化手术操作原则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对患者及其家属进行健康教育，指导患者进行术后康复锻炼和饮食调整等。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在手术过程中，协助医生进行精细化手术操作，确保手术的顺利进行。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协助医生进行术前讨论，了解患者病情和手术方案，做好术前准备工作。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负责患者术后护理工作，密切观察患者病情变化，及时处理并发症。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护士在精细化手术操作中角色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无菌技术基本概念与原理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42" r="15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无菌技术是指在医疗过程中，通过一系列严格的操作规程和技术手段，保持操作环境、器械、药品及医护人员双手的无菌状态，以防止微生物污染和交叉感染的技术。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无菌技术是医疗安全的重要保障，能够降低手术感染率，提高手术成功率，促进患者康复，同时保护医护人员免受感染。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无菌技术定义及作用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采用专业的洗手液和流动水，按照规定的步骤和时间进行洗手，以去除手部污垢和暂居菌。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外科洗手法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穿无菌手术衣和戴无菌手套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无菌器械台的铺设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无菌持物钳的使用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选择合适型号的无菌手术衣和手套，按照规定的步骤进行穿戴，确保手术衣和手套的无菌状态。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在无菌区域内铺设无菌巾，将无菌器械按照使用顺序摆放在器械台上，保持器械台的无菌状态。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使用无菌持物钳夹取无菌物品，避免手部直接接触无菌物品，确保物品的无菌状态。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常见无菌操作方法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环境要求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手术室内应保持整洁、干燥、通风良好，定期进行空气消毒和细菌监测。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无菌物品应存放在指定的无菌区域内，定期检查有效期和包装完整性。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人员要求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医护人员需严格遵守无菌技术操作规程，进行专业培训并定期考核。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污染控制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任何疑似污染的物品或环境应立即停止使用并进行处理，防止污染扩散。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无菌技术实施注意事项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血液科常见手术类型及特点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通过移植健康的造血干细胞，替代和治愈受损的造血系统，用于治疗白血病、再生障碍性贫血等疾病。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包括预处理、干细胞动员、采集、处理和回输等步骤，需要严格的无菌操作和精细化的手术技巧。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密切观察患者生命体征，预防并发症的发生，如感染、移植物抗宿主病等。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造血干细胞移植手术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通过手术切除淋巴瘤组织，达到治疗目的。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根据淋巴瘤的部位和大小选择合适的切口，进行肿瘤切除，同时保护周围正常组织。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注意切口愈合情况，预防感染，观察患者病情变化，及时给予相应的治疗。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淋巴瘤切除术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https://d.book118.com/297141030066006034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2024-09-08T09:38:15.146</cp:lastPrinted>
  <dcterms:created xsi:type="dcterms:W3CDTF">2024-09-08T01:38:15Z</dcterms:created>
  <dcterms:modified xsi:type="dcterms:W3CDTF">2024-09-08T01:38:17Z</dcterms:modified>
</cp:coreProperties>
</file>