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4B99E-2BD2-444D-9911-88B8D84EA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B3B2F-FCA3-4F0F-AC3A-402006445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0D07A-7257-4034-AA7C-F32DBC54E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AA43EE-9ED9-41E6-860A-EFFE6C237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3018DC-BF09-4ED1-92A2-A01C9934A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871B32-72F1-40FD-B384-60D2577E0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EA72FB-22D8-4A46-A507-6EE0C7903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CA43E2-A488-4B33-9E11-F67D3BCFC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4EC38-D0FD-4AC5-98CA-0991164AD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C6EED-5B6E-44BA-B908-FA1116429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C2CBA-F3B5-450D-96E4-6D57EB44D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410560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可行性研究报告详细方案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建设方案与建设条件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项目组织与劳动定员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项目实施进度安排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社会评价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随着经济的发展和人民生活水平的提高，市场对项目所涉及的产品或服务的需求不断增长。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新技术的出现为项目的实施提供了可能性和优势，如效率提高、成本降低等。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国家或地方政策支持相关产业或领域的发展，项目符合政策导向。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项目提出的原因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项目建设可满足市场对产品或服务的需求，提高市场占有率。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满足市场需求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83" r="100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项目建设有助于推动产业升级和结构调整，提高整体竞争力。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促进产业升级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项目建设可为社会创造更多的就业机会，缓解就业压力。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增加就业机会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项目建设的必要性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833" r="128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792" b="13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项目地点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项目概况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项目名称应简明扼要，反映项目的核心内容。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预计项目总投资额，包括资金来源和筹措方式。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项目实施的具体地理位置，包括地区、省份、城市等。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项目的主要目标和预期成果，包括经济效益、社会效益和环境效益等。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71" b="36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通过市场调查和数据分析，了解目标市场的需求情况，包括消费者数量、消费习惯、消费水平等。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了解当前市场上的产品供给情况，包括竞争对手的产品种类、数量、价格等。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产品市场供需分析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供给分析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对产品的生产成本进行详细分析，包括原材料、人工、设备折旧等各项费用。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根据市场需求和竞争情况，制定合理的产品价格策略，包括定价、折扣、促销等。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149" r="914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产品价格分析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竞争对手情况分析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竞争对手类型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识别不同类型的竞争对手，包括直接竞争对手、间接竞争对手、替代品竞争对手和潜在竞争对手。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对不同类型的竞争对手进行详细分析，包括产品特点、价格策略、市场份额等。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确定生产技术路线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根据项目需求和目标，选择适合的生产技术路线，包括原材料的采购、加工、组装等环节。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制定生产工艺流程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根据选定技术路线，设计合理的生产工艺流程，明确各工序的工艺参数和操作要求。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确定工艺参数范围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针对关键工艺参数，进行试验和验证，确定最佳工艺参数范围，以提高产品质量和生产效率。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生产技术方案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分析工艺流程瓶颈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对关键工艺流程进行分析，找出可能存在的瓶颈和问题，提出相应的解决方案和措施。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优化工艺流程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根据分析结果，对工艺流程进行优化，提高生产效率、降低成本、减少能耗等。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识别关键工艺流程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对整个工艺流程进行梳理，识别出关键工艺流程，明确其重要性和对项目的影响。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997" r="2199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确定设备需求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根据生产技术方案和工艺流程分析，确定所需设备的种类、规格和数量。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制定设备选型原则，确保所选设备能够满足生产需求和技术要求，同时具有较高的性价比。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设备采购计划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制定设备采购计划，明确采购时间、数量、预算等，确保设备按时到货并顺利投入使用。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设备选型方案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建设方案与建设条件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根据市场需求、企业战略和投资能力，确定项目的建设规模，以满足未来发展需求。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产品方案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根据市场需求和竞争情况，确定项目主要产品方案，并分析其市场前景和盈利能力。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确定建设规模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建设规模与产品方案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分析不同厂址的优缺点，选择符合项目需求且具备良好发展潜力的厂址。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厂址条件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根据项目特点和生产工艺要求，进行厂区规划和布局，以提高生产效率和降低运营成本。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厂址规划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厂址选择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根据国家和地方环保法规，制定相应的环保措施，确保项目建设和运营过程中对环境的影响最小化。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环境影响评价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进行环境影响评价，评估项目对环境的影响程度，并提出相应的减缓措施。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工业卫生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采取有效的工业卫生措施，保障员工的健康和生产环境的卫生。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按照相关法规要求，配置消防设施和器材，制定消防安全管理制度，提高员工的消防意识和应急处理能力。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工厂安全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建立健全的工厂安全管理制度，确保生产过程中的安全和员工的人身安全。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工厂安全与工业卫生、消防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https://d.book118.com/297141056042006040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2024-09-12T14:26:12.864</cp:lastPrinted>
  <dcterms:created xsi:type="dcterms:W3CDTF">2024-09-12T06:26:12Z</dcterms:created>
  <dcterms:modified xsi:type="dcterms:W3CDTF">2024-09-12T06:26:15Z</dcterms:modified>
</cp:coreProperties>
</file>