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5FF229-CF4C-46C6-8AD6-556125FC3B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96C4A0-C688-47C1-9FF1-F7262C0ABB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761105-88C5-42FE-92C0-07374D5E78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9408E0-7DD4-4D88-92ED-A0BF6A5C44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7CA3BE-2A71-4503-86C6-5333BA75F8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DAF52D-1638-4C6F-93E6-32AD2DE309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12D5C1-7BA1-45B5-84E9-A7A47C6317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560081-7844-49F6-A436-0FD8A6CE4F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16B58E-A3D6-4CFE-A252-35451140C1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4A45A2-4305-42E4-8913-1D4C756819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349512-D133-49A1-A01C-DA9BFEF093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714200500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学生心理健康问题的心理治疗方法</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认知行为疗法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艺术治疗法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家庭治疗法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团体辅导与同伴支持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药物辅助治疗与注意事项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心理健康定义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心理健康是指个体在心理、情感和社会行为方面保持正常和积极的状态，具备应对压力、适应环境和实现个人潜能的能力。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心理健康重要性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心理健康对于个体的全面发展和社会适应至关重要。它影响个体的认知、情感、行为和社交能力，对于学习、工作、人际关系和幸福感等方面都有深远的影响。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9496" r="949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250" r="92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当前，学生心理健康问题日益突出，包括焦虑、抑郁、自卑、压力过大等。这些问题不仅影响学生的学习效果和生活质量，还可能导致更严重的心理疾病。</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学生心理健康现状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学生面临着来自学业、家庭、社交等多方面的压力，同时缺乏有效的心理健康教育和心理支持。此外，一些学生可能存在心理问题而不自知，或者不愿意寻求帮助，导致问题进一步恶化。</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学生心理健康挑战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学生心理健康现状及挑战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580" r="1658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通过改变不良的思维模式和行为习惯，帮助患者建立积极的认知和行为模式，从而缓解心理问题。</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认知行为疗法（CBT）</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侧重于处理人际关系问题，通过改善患者的沟通技巧和应对能力，减少来自人际关系的情绪负担。</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人际关系疗法（IPT）</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以家庭为单位进行治疗，通过改善家庭互动模式和解决家庭问题，为患者提供支持和帮助。</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家庭治疗</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运用艺术手段如绘画、音乐、舞蹈等来表达情感和内心世界，帮助患者舒缓情绪、减轻压力并提升自我认知。</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艺术治疗</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心理治疗方法简介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认知行为疗法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认知行为疗法（CBT）是一种广泛应用于心理健康领域的心理治疗方法，它基于一个核心理念：我们的思维、情绪和行为之间存在密切关系，并且可以通过改变我们的思维和行为模式来改善心理健康。</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CBT认为，心理健康问题往往源于我们对自己、他人和世界的扭曲认知，这些认知会导致不健康的情绪和行为反应。通过识别和改变这些扭曲认知，我们可以改善情绪和行为，从而提高心理健康水平。</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认知行为疗法原理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0000" r="20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认知重构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CBT通过教授患者如何识别和评估自己的思维模式，以及如何寻找和建立更健康的思维模式，来帮助患者重构自己的认知。这包括学习如何挑战和检验自己的想法，以及如何寻找证据来支持或反驳自己的想法。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行为改变</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CBT强调通过实践来改变行为。这可能包括学习新的技能或行为，例如应对焦虑或抑郁的技巧，或者改变不健康的习惯，例如过度思考或避免某些情境。治疗师会与患者一起制定行为改变计划，并在治疗过程中提供支持和反馈。</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认知重构与行为改变技巧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CBT可以帮助学生识别并管理学业压力。治疗师会与学生一起探讨压力来源，并制定应对策略，例如时间管理技巧、学习技巧或放松技巧。此外，CBT还可以帮助学生建立积极的学习态度和目标，从而提高学习动力和自信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学业压力应对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CBT对于治疗焦虑症状非常有效。治疗师会教授患者如何应对焦虑情绪，例如通过深呼吸、渐进性肌肉松弛或冥想等放松技巧来减轻身体紧张感。此外，CBT还可以帮助患者识别并挑战焦虑思维模式，从而减轻焦虑症状并提高情绪稳定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焦虑情绪应对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应对学业压力与焦虑情绪</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艺术治疗法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原理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艺术治疗法是一种通过艺术手段来表达、沟通和解决心理问题的方法。它认为艺术具有独特的治愈力量，可以帮助人们探索内心世界、表达情感、缓解压力，并促进心理健康。</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作用机制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艺术治疗法通过创作过程中的自由表达，帮助学生们将内心的复杂情感、冲突和困扰转化为可见的艺术作品。这种转化过程可以使学生们更好地理解和面对自己的问题，同时提供一种非言语的沟通方式，增强他们的自我意识和自我认知。</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艺术治疗法原理及作用机制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绘画治疗是艺术治疗中的重要形式之一。学生们可以通过绘画来表达内心的情感状态、想象和记忆。绘画治疗师会引导学生们自由创作，鼓励他们通过色彩、线条和形状来表达自己的感受和思考。</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音乐</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音乐治疗利用音乐的节奏、旋律和和声等元素来激发学生的情感表达。学生们可以通过演奏乐器、创作歌曲或参与音乐活动来抒发内心的情感，同时音乐也可以提供一种放松和舒缓压力的方式。</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绘画</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绘画、音乐等艺术形式应用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提升学生自我表达和沟通能力</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艺术治疗法通过创作过程中的反思和自我观察，帮助学生们更好地了解自己的内心世界和需求。他们可以通过艺术作品来表达自己的情感、价值观和想法，从而增强自我意识。</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增强自我意识</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艺术治疗法为学生们提供了一种非言语的沟通方式。通过艺术作品，学生们可以与他人分享自己的经历和感受，促进彼此之间的理解和共鸣。这种沟通方式对于那些难以用言语表达自己内心世界的学生来说尤为重要。</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提高沟通能力</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家庭治疗法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https://d.book118.com/297142005005006034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2024-09-07T17:04:44.965</cp:lastPrinted>
  <dcterms:created xsi:type="dcterms:W3CDTF">2024-09-07T09:04:44Z</dcterms:created>
  <dcterms:modified xsi:type="dcterms:W3CDTF">2024-09-07T09:04:47Z</dcterms:modified>
</cp:coreProperties>
</file>