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DB87C-E62C-40AA-A546-AA481E842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90FBF-2924-4A65-99C9-37E05CCAD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B2903-CCA2-4CA5-996B-DCA6E37F6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3C425-17A9-497A-8A27-9E20CC1FA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F22BEB-0F50-4CD6-8E76-73C30E699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13C2DE-C346-493D-AB79-B2B0DD571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2C52B0-A3A5-4162-BF3C-E8EE51C16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D30CA-617B-42ED-A8DE-CE195EE83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100DA-2194-4FAA-B288-54FF66EFC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AF46D-91A2-4721-85EF-23E727BA7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1C015-11B9-41EE-8456-142010799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420501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《如何写作专业论文》PPT课件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专业论文写作概述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专业论文的结构与格式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专业论文的写作技巧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专业论文的评审与发表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专业论文写作的常见问题与对策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专业论文写作概述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专业论文是针对某一专业领域的问题进行深入研究后，以科学的方法和严谨的态度进行论述的学术性文章。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具有学术性、科学性、创新性、实践性和规范性等特点。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通过专业论文的写作，对某一领域的问题进行深入研究，提出新的观点、方法和解决方案，推动该领域的发展和进步。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有助于提高个人的学术水平和综合素质，为学术界和产业界提供有价值的研究成果，促进学术交流和知识传播。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按研究领域分类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如医学论文、工程论文、社会科学论文等。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按写作目的分类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如学术性论文、技术性论文、应用性论文等。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按研究方法分类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如实验性论文、调查性论文、综述性论文等。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专业论文的分类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专业论文的结构与格式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避免使用冗长的短语和句子。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标题应具有吸引力，能够引起读者的兴趣。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标题应简短明了，概括文章主题。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作者姓名、单位、联系方式等信息应准确无误。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如有多个作者，需按照规定的格式进行排列。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作者信息应清晰明了，方便读者联系。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摘要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摘要应简明扼要地概括论文的主要内容、研究方法、结论等。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摘要应控制在一页以内，字数一般在150-250字之间。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摘要应使用第三人称，避免出现主观性描述。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关键词应准确反映论文的主题和内容。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关键词应选用规范化的术语，避免使用不常见的缩写或俚语。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关键词一般选取3-5个，按重要性进行排列。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正文应按照引言、文献综述、研究方法、研究结果与讨论等顺序进行组织。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正文应层次分明，逻辑清晰，注意段落之间的过渡与衔接。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正文应使用规范化的语言和术语，避免出现错别字或语法错误。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参考文献的格式应符合学术规范，如APA、MLA等。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参考文献的数量应根据论文的需要进行适当控制。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参考文献应选用权威的、相关的学术著作和期刊文章。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参考文献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https://d.book118.com/297142050136006036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2024-09-11T18:39:52.661</cp:lastPrinted>
  <dcterms:created xsi:type="dcterms:W3CDTF">2024-09-11T10:39:52Z</dcterms:created>
  <dcterms:modified xsi:type="dcterms:W3CDTF">2024-09-11T10:39:54Z</dcterms:modified>
</cp:coreProperties>
</file>