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33BC1E-44CD-41BD-B61A-268F98C55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9E2501-A00A-4ED4-B653-EF8E6E9B7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A3CDAA-79AA-4782-A4FD-6AC190EA9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ACF5BB-2CB8-4224-86E6-DD0BBAE7F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5914E7-9BF7-45F9-937E-5222CCCFD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B5DF97-F7C3-4357-8388-B5D9DC929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017261-E3FB-490F-9347-73E14C252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51CA81-45D6-4299-AB04-6E1E68661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5A543B-B0BA-4682-9875-3DE5E4B2E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939589-7D12-4FC2-AA86-23DD1C747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925F6B-A4EB-49E4-9D01-20F713181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14220003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糖尿病健康宣传计划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汇报时间：2024-01-03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糖尿病基础知识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糖尿病健康宣传的重要性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糖尿病健康宣传计划内容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糖尿病健康宣传的实施与评估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糖尿病健康宣传的挑战与解决方案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糖尿病健康宣传案例分享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糖尿病基础知识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糖尿病是一种常见的慢性代谢性疾病，由于胰岛素分泌不足或作用障碍导致血糖升高。根据病因不同，糖尿病可分为1型、2型、妊娠期糖尿病等类型。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由于胰岛素分泌不足或作用障碍，导致血糖升高的一种慢性代谢性疾病。长期高血糖状态可能导致多种并发症，如心血管疾病、肾脏疾病、神经病变等。根据病因的不同，糖尿病可以分为1型、2型、妊娠期糖尿病等类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糖尿病的定义与类型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125" r="312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糖尿病的病因复杂多样，包括遗传因素、环境因素等。典型症状为“三多一少”，即多饮、多尿、多食和体重下降。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糖尿病的病因复杂多样，包括遗传因素、环境因素等。其中，2型糖尿病与长期不良的生活习惯和环境因素密切相关。典型症状为“三多一少”，即多饮、多尿、多食和体重下降。此外，还可能出现疲乏无力、视力模糊等症状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糖尿病的病因和症状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预防和控制糖尿病的关键在于保持健康的生活方式，包括合理饮食、适量运动、控制体重等。同时，定期检测血糖和接受专业治疗也是必要的措施。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和控制糖尿病的关键在于建立健康的生活方式。合理饮食，控制糖分和脂肪的摄入量；适量运动，保持适当的体重；避免吸烟和过量饮酒等不良习惯。此外，定期检测血糖和接受专业治疗也是必要的措施。通过综合管理和治疗，可以有效控制血糖水平，减少并发症的发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糖尿病的预防与控制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糖尿病健康宣传的重要性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让公众了解糖尿病的症状和体征，如多饮、多尿、体重下降等，以便早期发现和治疗。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糖尿病的症状和体征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强调糖尿病对个体健康和社会的危害，如心血管疾病、肾脏疾病、神经病变等。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糖尿病的危害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宣传糖尿病的预防和管理方法，如保持健康的生活方式、定期检测血糖等。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糖尿病的预防和管理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提高公众对糖尿病的认识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糖尿病的传播途径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解释糖尿病的传播途径，如遗传、不良生活习惯等，以提醒公众注意预防。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健康的生活方式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倡导健康的生活方式，如合理饮食、适量运动、戒烟限酒等，以降低糖尿病的发病风险。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定期检测血糖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鼓励公众定期检测血糖，以便早期发现和治疗糖尿病。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预防和控制糖尿病的传播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提高糖尿病患者的自我管理意识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自我监测和记录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指导糖尿病患者自我监测血糖，记录血糖值的变化，以便及时调整治疗方案。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合理饮食和运动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指导糖尿病患者合理饮食和运动，以控制血糖水平。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定期就诊和调整治疗方案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提醒糖尿病患者定期就诊，根据医生建议调整治疗方案，以提高治疗效果和生活质量。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糖尿病健康宣传计划内容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利用社交媒体、官方网站、微信公众号等网络平台进行宣传，发布糖尿病防治知识、健康生活方式等内容。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线上宣传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组织专题讲座、义诊活动、健康咨询等现场活动，邀请专家进行糖尿病知识普及和答疑解惑。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线下宣传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与医疗机构、社区卫生服务中心等合作，共同开展糖尿病健康宣传活动，扩大宣传覆盖面。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合作宣传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宣传渠道与方式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介绍糖尿病的病因、症状、诊断标准、治疗方法等基本知识。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75885" y="1990630"/>
            <a:ext cx="182880" cy="73533"/>
          </a:xfrm>
          <a:custGeom>
            <a:rect l="l" t="t" r="r" b="b"/>
            <a:pathLst>
              <a:path w="189" h="76">
                <a:moveTo>
                  <a:pt x="189" y="76"/>
                </a:moveTo>
                <a:lnTo>
                  <a:pt x="0" y="76"/>
                </a:lnTo>
                <a:lnTo>
                  <a:pt x="0" y="0"/>
                </a:lnTo>
                <a:lnTo>
                  <a:pt x="19" y="0"/>
                </a:lnTo>
                <a:lnTo>
                  <a:pt x="19" y="57"/>
                </a:lnTo>
                <a:lnTo>
                  <a:pt x="170" y="57"/>
                </a:lnTo>
                <a:lnTo>
                  <a:pt x="170" y="0"/>
                </a:lnTo>
                <a:lnTo>
                  <a:pt x="189" y="0"/>
                </a:lnTo>
                <a:lnTo>
                  <a:pt x="189" y="76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67801" y="1990630"/>
            <a:ext cx="54197" cy="36766"/>
          </a:xfrm>
          <a:custGeom>
            <a:rect l="l" t="t" r="r" b="b"/>
            <a:pathLst>
              <a:path w="56" h="38">
                <a:moveTo>
                  <a:pt x="56" y="38"/>
                </a:moveTo>
                <a:lnTo>
                  <a:pt x="0" y="38"/>
                </a:lnTo>
                <a:lnTo>
                  <a:pt x="0" y="0"/>
                </a:lnTo>
                <a:lnTo>
                  <a:pt x="19" y="0"/>
                </a:lnTo>
                <a:lnTo>
                  <a:pt x="19" y="19"/>
                </a:lnTo>
                <a:lnTo>
                  <a:pt x="37" y="19"/>
                </a:lnTo>
                <a:lnTo>
                  <a:pt x="37" y="0"/>
                </a:lnTo>
                <a:lnTo>
                  <a:pt x="56" y="0"/>
                </a:lnTo>
                <a:lnTo>
                  <a:pt x="56" y="3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21688" y="1936528"/>
            <a:ext cx="292227" cy="292227"/>
          </a:xfrm>
          <a:custGeom>
            <a:rect l="l" t="t" r="r" b="b"/>
            <a:pathLst>
              <a:path w="302" h="302">
                <a:moveTo>
                  <a:pt x="302" y="302"/>
                </a:moveTo>
                <a:lnTo>
                  <a:pt x="0" y="302"/>
                </a:lnTo>
                <a:lnTo>
                  <a:pt x="0" y="0"/>
                </a:lnTo>
                <a:lnTo>
                  <a:pt x="245" y="0"/>
                </a:lnTo>
                <a:lnTo>
                  <a:pt x="245" y="18"/>
                </a:lnTo>
                <a:lnTo>
                  <a:pt x="18" y="18"/>
                </a:lnTo>
                <a:lnTo>
                  <a:pt x="18" y="283"/>
                </a:lnTo>
                <a:lnTo>
                  <a:pt x="283" y="283"/>
                </a:lnTo>
                <a:lnTo>
                  <a:pt x="283" y="56"/>
                </a:lnTo>
                <a:lnTo>
                  <a:pt x="302" y="56"/>
                </a:lnTo>
                <a:lnTo>
                  <a:pt x="302" y="30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175885" y="2100929"/>
            <a:ext cx="182880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175885" y="2136743"/>
            <a:ext cx="182880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175885" y="2173510"/>
            <a:ext cx="182880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糖尿病基础知识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强调合理饮食、适量运动、保持良好的作息习惯等对预防和治疗糖尿病的重要性。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健康生活方式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569452" y="2072926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624601" y="2072926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679752" y="2072926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734901" y="2072926"/>
            <a:ext cx="17431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8569452" y="2036159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624601" y="2036159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8679752" y="2036159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8734901" y="2036159"/>
            <a:ext cx="17431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8587835" y="2128075"/>
            <a:ext cx="147066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515255" y="1990630"/>
            <a:ext cx="292227" cy="201263"/>
          </a:xfrm>
          <a:custGeom>
            <a:rect l="l" t="t" r="r" b="b"/>
            <a:pathLst>
              <a:path w="302" h="208">
                <a:moveTo>
                  <a:pt x="302" y="208"/>
                </a:moveTo>
                <a:lnTo>
                  <a:pt x="0" y="208"/>
                </a:lnTo>
                <a:lnTo>
                  <a:pt x="0" y="28"/>
                </a:lnTo>
                <a:lnTo>
                  <a:pt x="19" y="28"/>
                </a:lnTo>
                <a:lnTo>
                  <a:pt x="19" y="189"/>
                </a:lnTo>
                <a:lnTo>
                  <a:pt x="283" y="189"/>
                </a:lnTo>
                <a:lnTo>
                  <a:pt x="283" y="19"/>
                </a:lnTo>
                <a:lnTo>
                  <a:pt x="0" y="19"/>
                </a:lnTo>
                <a:lnTo>
                  <a:pt x="0" y="0"/>
                </a:lnTo>
                <a:lnTo>
                  <a:pt x="302" y="0"/>
                </a:lnTo>
                <a:lnTo>
                  <a:pt x="302" y="2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关注糖尿病患者的心理健康，提供心理支持和应对策略，帮助患者保持积极乐观的心态。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心理调适与支持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27" name="Freeform 27"/>
          <p:cNvSpPr/>
          <p:nvPr/>
        </p:nvSpPr>
        <p:spPr>
          <a:xfrm>
            <a:off x="5182267" y="4370832"/>
            <a:ext cx="176879" cy="175927"/>
          </a:xfrm>
          <a:custGeom>
            <a:rect l="l" t="t" r="r" b="b"/>
            <a:pathLst>
              <a:path w="187" h="186">
                <a:moveTo>
                  <a:pt x="81" y="186"/>
                </a:moveTo>
                <a:lnTo>
                  <a:pt x="0" y="106"/>
                </a:lnTo>
                <a:lnTo>
                  <a:pt x="107" y="0"/>
                </a:lnTo>
                <a:lnTo>
                  <a:pt x="187" y="80"/>
                </a:lnTo>
                <a:lnTo>
                  <a:pt x="81" y="186"/>
                </a:lnTo>
                <a:close/>
                <a:moveTo>
                  <a:pt x="26" y="106"/>
                </a:moveTo>
                <a:lnTo>
                  <a:pt x="81" y="158"/>
                </a:lnTo>
                <a:lnTo>
                  <a:pt x="159" y="80"/>
                </a:lnTo>
                <a:lnTo>
                  <a:pt x="107" y="26"/>
                </a:lnTo>
                <a:lnTo>
                  <a:pt x="26" y="106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5122640" y="4484275"/>
            <a:ext cx="120110" cy="116300"/>
          </a:xfrm>
          <a:custGeom>
            <a:rect l="l" t="t" r="r" b="b"/>
            <a:pathLst>
              <a:path w="54" h="52">
                <a:moveTo>
                  <a:pt x="26" y="52"/>
                </a:moveTo>
                <a:cubicBezTo>
                  <a:pt x="20" y="52"/>
                  <a:pt x="14" y="50"/>
                  <a:pt x="9" y="45"/>
                </a:cubicBezTo>
                <a:cubicBezTo>
                  <a:pt x="0" y="36"/>
                  <a:pt x="0" y="20"/>
                  <a:pt x="9" y="11"/>
                </a:cubicBezTo>
                <a:cubicBezTo>
                  <a:pt x="20" y="0"/>
                  <a:pt x="20" y="0"/>
                  <a:pt x="20" y="0"/>
                </a:cubicBezTo>
                <a:cubicBezTo>
                  <a:pt x="26" y="6"/>
                  <a:pt x="26" y="6"/>
                  <a:pt x="26" y="6"/>
                </a:cubicBezTo>
                <a:cubicBezTo>
                  <a:pt x="15" y="17"/>
                  <a:pt x="15" y="17"/>
                  <a:pt x="15" y="17"/>
                </a:cubicBezTo>
                <a:cubicBezTo>
                  <a:pt x="12" y="20"/>
                  <a:pt x="10" y="24"/>
                  <a:pt x="10" y="28"/>
                </a:cubicBezTo>
                <a:cubicBezTo>
                  <a:pt x="10" y="32"/>
                  <a:pt x="12" y="36"/>
                  <a:pt x="15" y="39"/>
                </a:cubicBezTo>
                <a:cubicBezTo>
                  <a:pt x="18" y="42"/>
                  <a:pt x="22" y="44"/>
                  <a:pt x="26" y="44"/>
                </a:cubicBezTo>
                <a:cubicBezTo>
                  <a:pt x="30" y="44"/>
                  <a:pt x="34" y="42"/>
                  <a:pt x="37" y="39"/>
                </a:cubicBezTo>
                <a:cubicBezTo>
                  <a:pt x="48" y="28"/>
                  <a:pt x="48" y="28"/>
                  <a:pt x="48" y="28"/>
                </a:cubicBezTo>
                <a:cubicBezTo>
                  <a:pt x="54" y="34"/>
                  <a:pt x="54" y="34"/>
                  <a:pt x="54" y="34"/>
                </a:cubicBezTo>
                <a:cubicBezTo>
                  <a:pt x="43" y="45"/>
                  <a:pt x="43" y="45"/>
                  <a:pt x="43" y="45"/>
                </a:cubicBezTo>
                <a:cubicBezTo>
                  <a:pt x="38" y="50"/>
                  <a:pt x="32" y="52"/>
                  <a:pt x="26" y="52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296662" y="4315015"/>
            <a:ext cx="116300" cy="115348"/>
          </a:xfrm>
          <a:custGeom>
            <a:rect l="l" t="t" r="r" b="b"/>
            <a:pathLst>
              <a:path w="52" h="52">
                <a:moveTo>
                  <a:pt x="34" y="52"/>
                </a:moveTo>
                <a:cubicBezTo>
                  <a:pt x="28" y="46"/>
                  <a:pt x="28" y="46"/>
                  <a:pt x="28" y="46"/>
                </a:cubicBezTo>
                <a:cubicBezTo>
                  <a:pt x="39" y="35"/>
                  <a:pt x="39" y="35"/>
                  <a:pt x="39" y="35"/>
                </a:cubicBezTo>
                <a:cubicBezTo>
                  <a:pt x="42" y="32"/>
                  <a:pt x="44" y="28"/>
                  <a:pt x="44" y="24"/>
                </a:cubicBezTo>
                <a:cubicBezTo>
                  <a:pt x="44" y="20"/>
                  <a:pt x="42" y="16"/>
                  <a:pt x="39" y="13"/>
                </a:cubicBezTo>
                <a:cubicBezTo>
                  <a:pt x="33" y="7"/>
                  <a:pt x="23" y="7"/>
                  <a:pt x="17" y="13"/>
                </a:cubicBezTo>
                <a:cubicBezTo>
                  <a:pt x="6" y="24"/>
                  <a:pt x="6" y="24"/>
                  <a:pt x="6" y="24"/>
                </a:cubicBezTo>
                <a:cubicBezTo>
                  <a:pt x="0" y="18"/>
                  <a:pt x="0" y="18"/>
                  <a:pt x="0" y="18"/>
                </a:cubicBezTo>
                <a:cubicBezTo>
                  <a:pt x="11" y="7"/>
                  <a:pt x="11" y="7"/>
                  <a:pt x="11" y="7"/>
                </a:cubicBezTo>
                <a:cubicBezTo>
                  <a:pt x="16" y="2"/>
                  <a:pt x="22" y="0"/>
                  <a:pt x="28" y="0"/>
                </a:cubicBezTo>
                <a:cubicBezTo>
                  <a:pt x="34" y="0"/>
                  <a:pt x="40" y="2"/>
                  <a:pt x="45" y="7"/>
                </a:cubicBezTo>
                <a:cubicBezTo>
                  <a:pt x="50" y="12"/>
                  <a:pt x="52" y="18"/>
                  <a:pt x="52" y="24"/>
                </a:cubicBezTo>
                <a:cubicBezTo>
                  <a:pt x="52" y="30"/>
                  <a:pt x="50" y="36"/>
                  <a:pt x="45" y="41"/>
                </a:cubicBezTo>
                <a:lnTo>
                  <a:pt x="34" y="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220081" y="4453128"/>
            <a:ext cx="27432" cy="26479"/>
          </a:xfrm>
          <a:custGeom>
            <a:rect l="l" t="t" r="r" b="b"/>
            <a:pathLst>
              <a:path w="28" h="28">
                <a:moveTo>
                  <a:pt x="15" y="28"/>
                </a:moveTo>
                <a:lnTo>
                  <a:pt x="0" y="14"/>
                </a:lnTo>
                <a:lnTo>
                  <a:pt x="15" y="0"/>
                </a:lnTo>
                <a:lnTo>
                  <a:pt x="29" y="14"/>
                </a:lnTo>
                <a:lnTo>
                  <a:pt x="15" y="2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5255990" y="4444555"/>
            <a:ext cx="27432" cy="26479"/>
          </a:xfrm>
          <a:custGeom>
            <a:rect l="l" t="t" r="r" b="b"/>
            <a:pathLst>
              <a:path w="28" h="28">
                <a:moveTo>
                  <a:pt x="14" y="28"/>
                </a:moveTo>
                <a:lnTo>
                  <a:pt x="0" y="14"/>
                </a:lnTo>
                <a:lnTo>
                  <a:pt x="14" y="0"/>
                </a:lnTo>
                <a:lnTo>
                  <a:pt x="29" y="14"/>
                </a:lnTo>
                <a:lnTo>
                  <a:pt x="14" y="2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265420" y="4408646"/>
            <a:ext cx="26479" cy="26479"/>
          </a:xfrm>
          <a:custGeom>
            <a:rect l="l" t="t" r="r" b="b"/>
            <a:pathLst>
              <a:path w="28" h="28">
                <a:moveTo>
                  <a:pt x="14" y="28"/>
                </a:moveTo>
                <a:lnTo>
                  <a:pt x="0" y="14"/>
                </a:lnTo>
                <a:lnTo>
                  <a:pt x="14" y="0"/>
                </a:lnTo>
                <a:lnTo>
                  <a:pt x="28" y="14"/>
                </a:lnTo>
                <a:lnTo>
                  <a:pt x="14" y="2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5247513" y="4479607"/>
            <a:ext cx="26479" cy="27432"/>
          </a:xfrm>
          <a:custGeom>
            <a:rect l="l" t="t" r="r" b="b"/>
            <a:pathLst>
              <a:path w="28" h="28">
                <a:moveTo>
                  <a:pt x="14" y="29"/>
                </a:moveTo>
                <a:lnTo>
                  <a:pt x="0" y="15"/>
                </a:lnTo>
                <a:lnTo>
                  <a:pt x="14" y="0"/>
                </a:lnTo>
                <a:lnTo>
                  <a:pt x="28" y="15"/>
                </a:lnTo>
                <a:lnTo>
                  <a:pt x="14" y="2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291900" y="4435126"/>
            <a:ext cx="26479" cy="27432"/>
          </a:xfrm>
          <a:custGeom>
            <a:rect l="l" t="t" r="r" b="b"/>
            <a:pathLst>
              <a:path w="28" h="28">
                <a:moveTo>
                  <a:pt x="14" y="29"/>
                </a:moveTo>
                <a:lnTo>
                  <a:pt x="0" y="14"/>
                </a:lnTo>
                <a:lnTo>
                  <a:pt x="14" y="0"/>
                </a:lnTo>
                <a:lnTo>
                  <a:pt x="28" y="14"/>
                </a:lnTo>
                <a:lnTo>
                  <a:pt x="14" y="2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讲解糖尿病常见并发症的预防和应对方法，提高患者的自我管理意识和能力。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并发症预防与管理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8562499" y="4316063"/>
            <a:ext cx="253460" cy="254508"/>
          </a:xfrm>
          <a:custGeom>
            <a:rect l="l" t="t" r="r" b="b"/>
            <a:pathLst>
              <a:path w="262" h="263">
                <a:moveTo>
                  <a:pt x="102" y="263"/>
                </a:moveTo>
                <a:lnTo>
                  <a:pt x="0" y="159"/>
                </a:lnTo>
                <a:lnTo>
                  <a:pt x="203" y="0"/>
                </a:lnTo>
                <a:lnTo>
                  <a:pt x="262" y="59"/>
                </a:lnTo>
                <a:lnTo>
                  <a:pt x="102" y="263"/>
                </a:lnTo>
                <a:close/>
                <a:moveTo>
                  <a:pt x="29" y="161"/>
                </a:moveTo>
                <a:lnTo>
                  <a:pt x="100" y="234"/>
                </a:lnTo>
                <a:lnTo>
                  <a:pt x="237" y="62"/>
                </a:lnTo>
                <a:lnTo>
                  <a:pt x="201" y="26"/>
                </a:lnTo>
                <a:lnTo>
                  <a:pt x="29" y="16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8624507" y="4371213"/>
            <a:ext cx="134493" cy="109347"/>
          </a:xfrm>
          <a:custGeom>
            <a:rect l="l" t="t" r="r" b="b"/>
            <a:pathLst>
              <a:path w="139" h="113">
                <a:moveTo>
                  <a:pt x="12" y="113"/>
                </a:moveTo>
                <a:lnTo>
                  <a:pt x="0" y="99"/>
                </a:lnTo>
                <a:lnTo>
                  <a:pt x="128" y="0"/>
                </a:lnTo>
                <a:lnTo>
                  <a:pt x="139" y="14"/>
                </a:lnTo>
                <a:lnTo>
                  <a:pt x="12" y="11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8540305" y="4495038"/>
            <a:ext cx="97727" cy="97727"/>
          </a:xfrm>
          <a:custGeom>
            <a:rect l="l" t="t" r="r" b="b"/>
            <a:pathLst>
              <a:path w="43" h="43">
                <a:moveTo>
                  <a:pt x="12" y="43"/>
                </a:moveTo>
                <a:cubicBezTo>
                  <a:pt x="0" y="31"/>
                  <a:pt x="0" y="31"/>
                  <a:pt x="0" y="31"/>
                </a:cubicBezTo>
                <a:cubicBezTo>
                  <a:pt x="3" y="29"/>
                  <a:pt x="3" y="29"/>
                  <a:pt x="3" y="29"/>
                </a:cubicBezTo>
                <a:cubicBezTo>
                  <a:pt x="8" y="24"/>
                  <a:pt x="8" y="16"/>
                  <a:pt x="3" y="12"/>
                </a:cubicBezTo>
                <a:cubicBezTo>
                  <a:pt x="0" y="9"/>
                  <a:pt x="0" y="9"/>
                  <a:pt x="0" y="9"/>
                </a:cubicBezTo>
                <a:cubicBezTo>
                  <a:pt x="9" y="0"/>
                  <a:pt x="9" y="0"/>
                  <a:pt x="9" y="0"/>
                </a:cubicBezTo>
                <a:cubicBezTo>
                  <a:pt x="14" y="6"/>
                  <a:pt x="14" y="6"/>
                  <a:pt x="14" y="6"/>
                </a:cubicBezTo>
                <a:cubicBezTo>
                  <a:pt x="11" y="9"/>
                  <a:pt x="11" y="9"/>
                  <a:pt x="11" y="9"/>
                </a:cubicBezTo>
                <a:cubicBezTo>
                  <a:pt x="16" y="16"/>
                  <a:pt x="16" y="25"/>
                  <a:pt x="11" y="31"/>
                </a:cubicBezTo>
                <a:cubicBezTo>
                  <a:pt x="12" y="32"/>
                  <a:pt x="12" y="32"/>
                  <a:pt x="12" y="32"/>
                </a:cubicBezTo>
                <a:cubicBezTo>
                  <a:pt x="18" y="27"/>
                  <a:pt x="27" y="27"/>
                  <a:pt x="34" y="32"/>
                </a:cubicBezTo>
                <a:cubicBezTo>
                  <a:pt x="37" y="29"/>
                  <a:pt x="37" y="29"/>
                  <a:pt x="37" y="29"/>
                </a:cubicBezTo>
                <a:cubicBezTo>
                  <a:pt x="43" y="34"/>
                  <a:pt x="43" y="34"/>
                  <a:pt x="43" y="34"/>
                </a:cubicBezTo>
                <a:cubicBezTo>
                  <a:pt x="34" y="43"/>
                  <a:pt x="34" y="43"/>
                  <a:pt x="34" y="43"/>
                </a:cubicBezTo>
                <a:cubicBezTo>
                  <a:pt x="31" y="40"/>
                  <a:pt x="31" y="40"/>
                  <a:pt x="31" y="40"/>
                </a:cubicBezTo>
                <a:cubicBezTo>
                  <a:pt x="27" y="35"/>
                  <a:pt x="19" y="35"/>
                  <a:pt x="14" y="40"/>
                </a:cubicBezTo>
                <a:lnTo>
                  <a:pt x="12" y="4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8533542" y="4565713"/>
            <a:ext cx="33909" cy="33909"/>
          </a:xfrm>
          <a:custGeom>
            <a:rect l="l" t="t" r="r" b="b"/>
            <a:pathLst>
              <a:path w="35" h="35">
                <a:moveTo>
                  <a:pt x="14" y="35"/>
                </a:moveTo>
                <a:lnTo>
                  <a:pt x="0" y="21"/>
                </a:lnTo>
                <a:lnTo>
                  <a:pt x="21" y="0"/>
                </a:lnTo>
                <a:lnTo>
                  <a:pt x="35" y="14"/>
                </a:lnTo>
                <a:lnTo>
                  <a:pt x="14" y="3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rcRect l="19144" r="19144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sp>
        <p:nvSpPr>
          <p:cNvPr id="43" name="AutoShape 4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TextBox 6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宣传内容与主题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https://d.book118.com/297142200036006051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2024-09-24T05:01:19.474</cp:lastPrinted>
  <dcterms:created xsi:type="dcterms:W3CDTF">2024-09-23T21:01:19Z</dcterms:created>
  <dcterms:modified xsi:type="dcterms:W3CDTF">2024-09-23T21:01:21Z</dcterms:modified>
</cp:coreProperties>
</file>