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B9C1D-42DB-433E-9F13-B8E7433C4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33476-4C24-47D2-8FAB-77C57504B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61313-BA8E-4840-ABDE-766CAEA0D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DE445C-A419-48EC-9D58-23DB0084F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52E7C4-1EEB-4B3F-B068-B8B332861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0C0E42-7982-4851-A9B1-67A2AA996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F6D22D-D829-4E10-B2BA-707051B0E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E652A-2096-45D8-80AA-F3AEC713A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392B1-7A63-4780-996B-BBA30F267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EB700-FBD4-4533-A5EF-157D47FD4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5B737-A550-47AD-A402-3B9074DB1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14302310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美容美发行业创业计划书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财务预测与融资需求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美容美发行业的定义与分类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美容美发行业是指提供美容美发服务的行业，包括个人形象设计、发型设计、化妆、皮肤护理等服务。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根据服务类型，美容美发行业可以分为基础美容、时尚美发、高级定制等不同类别。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全球美容美发行业的市场规模庞大，据统计，2022年全球美容美发行业的市场规模已经超过4000亿美元。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随着人们生活水平的提高和审美观念的改变，美容美发行业的市场需求不断增长，尤其是在新兴市场国家，增长速度更快。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美容美发行业的市场规模与增长趋势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美容美发行业的客户群体广泛，包括年轻人、中年人、老年人等各个年龄段的人群，其中女性客户占据主导地位。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客户群体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客户的消费习惯因个人需求和喜好而异，有些人注重基础护理，有些人追求时尚潮流，有些人则更注重个性化定制服务。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美容美发行业的客户群体与消费习惯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根据年龄、性别、收入水平、消费习惯等因素，确定目标客户群体，如年轻人、中老年人、白领阶层等。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根据目标客户群体的需求和特点，制定相应的定位策略，如高端奢华、时尚潮流、亲民实惠等。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将美容美发市场细分为不同的子市场，如日常护理、高端SPA、美发造型等，以便更好地满足不同客户群体的需求。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目标市场的选择与定位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分析自身与竞争对手的优劣势，找出自身的核心竞争力，如技术优势、品牌知名度、服务体验等。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制定相应的竞争策略，如差异化竞争、价格战、合作共赢等，以提高市场占有率。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分析行业内规模较大、市场份额较高的竞争对手，了解其经营模式、产品线、价格策略等。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分析市场上的空白点，如新兴的美容美发技术、服务项目等，以便抓住市场机遇。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市场空白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从政策环境、技术进步、市场需求等方面，识别潜在的市场机会，如个性化定制服务、线上线下融合等。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机会识别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鼓励创新思维和行动，不断推出新产品和服务，以满足市场变化和客户需求。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市场空白与机会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产品或服务的设计与定位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产品或服务定位明确，满足目标客户需求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美容美发行业中，产品或服务的定位至关重要。为了满足目标客户的需求，创业者需要对市场进行深入调研，了解消费者的需求和偏好。在此基础上，设计出具有独特卖点的产品或服务，例如针对特定人群的美发产品、具有特定功能的护发产品等。同时，创业者需要明确目标客户群体，以便更好地满足他们的需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定价合理，成本可控，实现盈利目标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定价策略时，创业者需要考虑成本、市场需求和竞争情况等因素。通过对成本进行详细分析，了解各项开支，制定出合理的定价策略。同时，创业者需要关注市场变化和竞争态势，及时调整价格，以确保盈利目标的实现。在实施过程中，创业者需要密切关注成本和收入的变化，及时调整经营策略，以保持盈利状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定价策略与成本分析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https://d.book118.com/297143023102006026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2024-08-31T14:57:15.651</cp:lastPrinted>
  <dcterms:created xsi:type="dcterms:W3CDTF">2024-08-31T06:57:15Z</dcterms:created>
  <dcterms:modified xsi:type="dcterms:W3CDTF">2024-08-31T06:57:17Z</dcterms:modified>
</cp:coreProperties>
</file>