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4B28E-9499-4DE6-AC49-4D5A95689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BEA9C-5144-48DA-934C-7015541F2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F0460-A47B-4D82-9071-B9F0B7FC7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E666F-B5B4-4C5D-85A9-18D6AC05D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918EBD-3822-4757-9E9D-5733DB2DE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90352-C8AE-489C-A92D-45BF22926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29BD4-7D42-4073-B4B4-AC7C98CE7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2CCE6-1444-4FB8-8686-9F76F69C2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4B5A1-136B-4B4F-B027-253C13F1B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63254-E898-42CC-84CF-248408346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B5AE7-EE05-4507-998F-D681F5EAD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43140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大学生创业计划书利用文化资源开发旅游产业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运营管理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财务预测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文化资源对地方经济的贡献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文化资源的开发利用能够带动地方经济的发展，创造就业机会，促进产业升级和转型。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文化资源对提升城市形象的作用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文化资源是城市形象的重要标志，通过文化资源的开发利用，能够提升城市的知名度和美誉度，增强城市的软实力。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文化资源是旅游产业的核心要素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文化资源是旅游产业的重要组成部分，具有独特的魅力和吸引力，能够吸引游客并促进旅游业的发展。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文化资源的重要性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旅游产业与健康产业结合发展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健康旅游已经成为旅游产业的新趋势，游客对健康的需求越来越高。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旅游产业向多元化发展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随着人们需求的多样化，旅游产业也在向多元化发展，包括文化旅游、生态旅游、主题公园等。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旅游产业与科技融合发展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随着科技的进步，旅游产业也在与科技融合发展，如智慧旅游、虚拟现实等技术的应用。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旅游产业的发展趋势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文化资源与旅游产业的结合点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文化资源和旅游产业的结合能够促进地方经济的发展，创造就业机会，提升城市形象，推动社会文化的繁荣和发展。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文化资源和旅游产业的结合有助于推动地方经济和社会发展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文化资源具有独特的魅力和内涵，能够为旅游业提供特色和吸引力，增加旅游产业的附加值。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文化资源为旅游产业提供特色和内涵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通过旅游产业的平台，能够将文化资源传播到更广泛的人群中，促进文化的传承和发展。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旅游产业为文化资源提供传播和推广平台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针对大学生群体，提供符合其需求的旅游产品和服务，如文化体验、户外探险等。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定位中高端旅游市场，提供高品质的旅游体验和特色服务，满足消费者对旅游品质的需求。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立足本地市场，挖掘本地文化资源，开发具有地方特色的旅游产品，吸引本地游客。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文化旅游需求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随着消费者对文化旅游的关注度提高，市场需求逐渐增加，大学生和年轻人成为主要消费群体。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体验式旅游需求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消费者对旅游体验的需求日益增强，追求个性化、深度化的旅游体验，对文化资源和特色服务的关注度提高。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品质旅游需求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中高端市场消费者对旅游品质和服务质量的要求较高，需要提供高品质的旅游产品和特色服务。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分析同行业的竞争对手，了解其产品、服务、营销策略等，以便制定更具针对性的竞争策略。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挖掘市场机会，寻找未被开发的旅游资源和市场空间，创新产品和服务，满足消费者需求。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根据市场需求和竞争环境分析，构建自身竞争优势，如提供特色服务、打造品牌形象等。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挖掘当地的历史文化遗产，通过展览、演出等形式展示给游客，增强游客的文化体验。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历史文化遗产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利用当地的民族文化资源，开发具有民族特色的旅游产品，如民族歌舞表演、民族工艺品等。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结合当地的地域文化特色，开发具有地域特色的旅游产品，如地方美食、特色建筑等。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文化资源利用方式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主题旅游线路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根据当地的文化资源特色，设计主题旅游线路，如历史文化之旅、民族文化之旅、美食之旅等。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策划具有文化特色的旅游活动，如民族节庆、文化演出、民俗体验等，吸引游客参与。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旅游纪念品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开发具有当地文化特色的旅游纪念品，满足游客的购物需求。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旅游产品开发计划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提供干净、舒适的住宿环境，满足游客的休息需求。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确保游客在旅游过程中的安全，提供必要的医疗和救援服务。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提供专业、友好的导游服务，为游客提供详细的解说和导览。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提供当地特色美食，满足游客的味蕾需求。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https://d.book118.com/297143140136006026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2024-09-01T00:34:58.944</cp:lastPrinted>
  <dcterms:created xsi:type="dcterms:W3CDTF">2024-08-31T16:34:58Z</dcterms:created>
  <dcterms:modified xsi:type="dcterms:W3CDTF">2024-08-31T16:35:01Z</dcterms:modified>
</cp:coreProperties>
</file>