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9F304-62D7-47D2-B5DD-3FE0151DF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7FDE5-5A75-4322-9D89-8D6A9A89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10AD7-1168-4BB2-9872-008393219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B2607-0CBB-45C9-981C-4A9B7D27B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E54F7-92AA-456A-BABD-30D188285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EFCA1C-573D-4C5D-AA38-75C947DA6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115B2-C42A-4935-A02E-81072BF6B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E3D58-78F3-4D88-A246-1B074256E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F2F61-FD71-4834-A380-BDB06E2FE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B1E59-5219-4A72-AE8F-4E000A287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0BA49-929B-4205-A300-842E4C211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50033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下载歌曲和电影算侵犯知识产权吗\n## 1.知识产权的基本概念及其重要性\n### 1.1知识产权的定义与类型\n### 1.2知识产权的重要性及保护意义\n### 1.3侵犯知识产权的行为及法律责任\n## 2.音乐作品的知识产权保护\n### 2.1音乐作品的著作权及归属\n### 2.2音乐作品的使用许可与授权\n### 2.3下载歌曲是否侵犯知识产权的判断标准\n## 3.电影作品的知识产权保护\n### 3.1电影作品的著作权及归属\n### 3.2电影作品的使用许可与授权\n### 3.3下载电影是否侵犯知识产权的判断标准\n## 4.网络平台在知识产权保护中的作用\n### 4.1网络平台对音乐和电影作品的传播与推广\n### 4.2网络平台对侵犯知识产权行为的监管与处罚\n### 4.3网络平台与知识产权保护的协同发展\n## 5.个人使用与商业目的的界定\n### 5.1个人使用与商业目的的区别与界定\n### 5.2个人使用下载歌曲和电影的合法性\n### 5.3商业目的下载歌曲和电影的合法性及注意事项\n## 6.如何合法下载与使用音乐和电影作品\n### 6.1选择合法授权的平台下载音乐和电影作品\n### 6.2遵守著作权法规定，合理使用音乐和电影作品\n### 6.3提高知识产权保护意识，共同维护创作者权益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300"/>
              <a:t>下载歌曲和电影算侵犯知识产权吗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知识产权的基本概念及其重要性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知识产权是一种无形财产权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包括著作权、专利权、商标权等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涉及到原创性的作品、发明和标识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知识产权的保护有助于激励创新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保护创作者的权益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促进知识的传播和应用</a:t>
                </a:r>
                <a:endParaRPr/>
              </a:p>
            </p:txBody>
          </p:sp>
        </p:grpSp>
        <p:grpSp>
          <p:nvGrpSpPr>
            <p:cNvPr id="2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知识产权的类型</a:t>
                </a:r>
                <a:endParaRPr/>
              </a:p>
            </p:txBody>
          </p:sp>
          <p:sp>
            <p:nvSpPr>
              <p:cNvPr id="2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著作权：保护作品创作者的权利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专利权：保护发明创造者的权利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商标权：保护商品和服务标识的权利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知识产权的重要性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创新驱动发展：知识产权保护有助于激励创新，推动科技进步和文化发展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维护市场秩序：知识产权保护有助于维护公平竞争的市场秩序，保护消费者权益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提升国家形象和国际地位：知识产权保护是国家创新能力和国际竞争力的重要体现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保护知识产权的意义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保护创作者的权益：尊重和保护创作者的劳动成果，激发创作热情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促进知识的传播和应用：推动知识和技术的传播，促进科技进步和文化发展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维护市场秩序：保护公平竞争，维护消费者权益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知识产权的重要性及保护意义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侵犯知识产权的行为及法律责任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侵犯知识产权的行为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盗版：非法复制、传播他人的作品或发明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抄袭：剽窃他人的创作成果，侵犯著作权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仿冒：非法使用他人的商标、名称等标识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侵犯知识产权的法律责任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民事赔偿：对侵权行为造成的经济损失承担赔偿责任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行政责任：责令停止侵权行为，没收违法所得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刑事责任：构成犯罪的情况下，依法追究刑事责任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音乐作品的知识产权保护</a:t>
            </a:r>
            <a:endParaRPr/>
          </a:p>
        </p:txBody>
      </p:sp>
      <p:sp>
        <p:nvSpPr>
          <p:cNvPr id="25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5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音乐作品的著作权及归属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音乐作品的著作权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指音乐作品的创作者享有的专有权利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包括复制权、发行权、表演权等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音乐作品的归属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一般情况下，音乐作品的著作权归创作者所有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特殊情况下的归属：如雇佣创作、委托创作等，著作权归属可能有所不同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音乐作品的使用许可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指音乐作品的创作者允许他人在特定范围内使用其作品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需要签订使用许可协议，明确许可范围、期限、费用等事项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音乐作品的授权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指音乐作品的创作者将其作品的使用权授予他人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授权方式包括独家授权、非独家授权等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授权协议应明确授权范围、期限、费用等事项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音乐作品的使用许可与授权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个人非商业目的下载歌曲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在遵守著作权法规定的前提下，可以合理使用音乐作品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一般情况下，不构成侵犯知识产权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商业目的下载歌曲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需要获得音乐作品的著作权人授权，并支付合理费用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未经授权下载歌曲，可能构成侵犯知识产权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下载歌曲是否侵犯知识产权的判断标准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电影作品的知识产权保护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电影作品的著作权及归属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电影作品的著作权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指电影作品的创作者享有的专有权利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包括复制权、发行权、表演权等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电影作品的归属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一般情况下，电影作品的著作权归创作者所有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特殊情况下的归属：如雇佣创作、委托创作等，著作权归属可能有所不同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电影作品的使用许可与授权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电影作品的使用许可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指电影作品的创作者允许他人在特定范围内使用其作品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需要签订使用许可协议，明确许可范围、期限、费用等事项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电影作品的授权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指电影作品的创作者将其作品的使用权授予他人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授权方式包括独家授权、非独家授权等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授权协议应明确授权范围、期限、费用等事项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个人非商业目的下载电影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在遵守著作权法规定的前提下，可以合理使用电影作品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一般情况下，不构成侵犯知识产权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商业目的下载电影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需要获得电影作品的著作权人授权，并支付合理费用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未经授权下载电影，可能构成侵犯知识产权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下载电影是否侵犯知识产权的判断标准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https://d.book118.com/297150033003006046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下载歌曲和电影算侵犯知识产权吗</vt:lpstr>
      <vt:lpstr>知识产权的基本概念及其重要性</vt:lpstr>
      <vt:lpstr>PowerPoint Presentation</vt:lpstr>
      <vt:lpstr>PowerPoint Presentation</vt:lpstr>
      <vt:lpstr>PowerPoint Presentation</vt:lpstr>
      <vt:lpstr>音乐作品的知识产权保护</vt:lpstr>
      <vt:lpstr>PowerPoint Presentation</vt:lpstr>
      <vt:lpstr>PowerPoint Presentation</vt:lpstr>
      <vt:lpstr>PowerPoint Presentation</vt:lpstr>
      <vt:lpstr>电影作品的知识产权保护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2024-09-20T23:08:22.312</cp:lastPrinted>
  <dcterms:created xsi:type="dcterms:W3CDTF">2024-09-20T15:08:22Z</dcterms:created>
  <dcterms:modified xsi:type="dcterms:W3CDTF">2024-09-20T15:08:24Z</dcterms:modified>
</cp:coreProperties>
</file>