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360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43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471DE-3971-49B6-8B9C-5219F01FA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E8BF1C-2849-442A-B866-90C692DF1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D6D6F6-B370-4599-B78C-8B0A07930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3F96CB-C54E-40F7-A867-6B89E4528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C64424-A4BF-4BBA-B5F8-F99DFCAB0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ABA865-5554-4D9E-AB22-5A9D90333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48C5A6-C56C-4360-BD32-EE9D70A0B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D7F5A3-94B5-491E-A488-B4DB2941B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EFA0A4-2FEC-4596-955F-AB597A919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58D232-841B-4239-8633-ED861D2F4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465F3-48F4-4ACF-B270-69F9B03F9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3596" r:id="rId2"/>
    <p:sldLayoutId id="2147503597" r:id="rId3"/>
    <p:sldLayoutId id="2147503598" r:id="rId4"/>
    <p:sldLayoutId id="2147503599" r:id="rId5"/>
    <p:sldLayoutId id="2147503600" r:id="rId6"/>
    <p:sldLayoutId id="2147503601" r:id="rId7"/>
    <p:sldLayoutId id="2147503602" r:id="rId8"/>
    <p:sldLayoutId id="2147503603" r:id="rId9"/>
    <p:sldLayoutId id="2147503604" r:id="rId10"/>
    <p:sldLayoutId id="214750360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17" Type="http://schemas.openxmlformats.org/officeDocument/2006/relationships/tags" Target="../tags/tag166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14" Type="http://schemas.openxmlformats.org/officeDocument/2006/relationships/tags" Target="../tags/tag218.xml" /><Relationship Id="rId15" Type="http://schemas.openxmlformats.org/officeDocument/2006/relationships/tags" Target="../tags/tag219.xml" /><Relationship Id="rId16" Type="http://schemas.openxmlformats.org/officeDocument/2006/relationships/tags" Target="../tags/tag220.xml" /><Relationship Id="rId17" Type="http://schemas.openxmlformats.org/officeDocument/2006/relationships/tags" Target="../tags/tag221.xml" /><Relationship Id="rId18" Type="http://schemas.openxmlformats.org/officeDocument/2006/relationships/tags" Target="../tags/tag222.xml" /><Relationship Id="rId19" Type="http://schemas.openxmlformats.org/officeDocument/2006/relationships/tags" Target="../tags/tag223.xml" /><Relationship Id="rId2" Type="http://schemas.openxmlformats.org/officeDocument/2006/relationships/tags" Target="../tags/tag206.xml" /><Relationship Id="rId20" Type="http://schemas.openxmlformats.org/officeDocument/2006/relationships/tags" Target="../tags/tag224.xml" /><Relationship Id="rId21" Type="http://schemas.openxmlformats.org/officeDocument/2006/relationships/tags" Target="../tags/tag225.xml" /><Relationship Id="rId22" Type="http://schemas.openxmlformats.org/officeDocument/2006/relationships/tags" Target="../tags/tag226.xml" /><Relationship Id="rId23" Type="http://schemas.openxmlformats.org/officeDocument/2006/relationships/tags" Target="../tags/tag227.xml" /><Relationship Id="rId24" Type="http://schemas.openxmlformats.org/officeDocument/2006/relationships/tags" Target="../tags/tag228.xml" /><Relationship Id="rId25" Type="http://schemas.openxmlformats.org/officeDocument/2006/relationships/tags" Target="../tags/tag229.xml" /><Relationship Id="rId26" Type="http://schemas.openxmlformats.org/officeDocument/2006/relationships/tags" Target="../tags/tag230.xml" /><Relationship Id="rId27" Type="http://schemas.openxmlformats.org/officeDocument/2006/relationships/tags" Target="../tags/tag231.xml" /><Relationship Id="rId28" Type="http://schemas.openxmlformats.org/officeDocument/2006/relationships/tags" Target="../tags/tag232.xml" /><Relationship Id="rId29" Type="http://schemas.openxmlformats.org/officeDocument/2006/relationships/tags" Target="../tags/tag233.xml" /><Relationship Id="rId3" Type="http://schemas.openxmlformats.org/officeDocument/2006/relationships/tags" Target="../tags/tag207.xml" /><Relationship Id="rId30" Type="http://schemas.openxmlformats.org/officeDocument/2006/relationships/tags" Target="../tags/tag234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5014306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项目管理与创新能力提升计划报告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项目背景与目标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项目管理方法与实施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创新能力提升策略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项目管理与创新能力结合应用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实施计划与保障措施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项目背景与目标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项目背景介绍</a:t>
            </a:r>
            <a:endParaRPr lang="zh-CN" altLang="en-US"/>
          </a:p>
        </p:txBody>
      </p:sp>
      <p:sp>
        <p:nvSpPr>
          <p:cNvPr id="104897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7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8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技术发展趋势与项目关联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8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历史项目经验与教训总结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当前市场需求与竞争态势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公司战略规划与项目定位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项目目标概述</a:t>
            </a:r>
            <a:endParaRPr lang="zh-CN" altLang="en-US"/>
          </a:p>
        </p:txBody>
      </p:sp>
      <p:sp>
        <p:nvSpPr>
          <p:cNvPr id="104902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3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提升创新能力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3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优化项目管理流程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4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4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实现项目目标与战略目标的对接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4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提高项目成功率与效益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08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项目管理方法与实施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项目管理方法论介绍</a:t>
            </a:r>
            <a:endParaRPr lang="zh-CN" altLang="en-US"/>
          </a:p>
        </p:txBody>
      </p:sp>
      <p:sp>
        <p:nvSpPr>
          <p:cNvPr id="104915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常见的项目管理方法论：敏捷、瀑布、迭代等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项目管理方法论的定义和作用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选择合适的项目管理方法论的考虑因素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项目管理方法论的实践应用与案例分析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项目计划制定与执行</a:t>
            </a:r>
            <a:endParaRPr lang="zh-CN" altLang="en-US"/>
          </a:p>
        </p:txBody>
      </p:sp>
      <p:sp>
        <p:nvSpPr>
          <p:cNvPr id="104920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分配资源与任务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确定项目目标与范围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制定详细的项目计划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监控项目进度与风险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项目监控与风险管理</a:t>
            </a:r>
            <a:endParaRPr lang="zh-CN" altLang="en-US"/>
          </a:p>
        </p:txBody>
      </p:sp>
      <p:sp>
        <p:nvSpPr>
          <p:cNvPr id="1049266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建立风险管理机制，降低项目风险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76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跟踪项目问题，及时解决和调整计划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定期评估项目风险，制定应对措施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88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监控项目进度，确保按时完成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项目收尾与总结评估</a:t>
            </a:r>
            <a:endParaRPr lang="zh-CN" altLang="en-US"/>
          </a:p>
        </p:txBody>
      </p:sp>
      <p:sp>
        <p:nvSpPr>
          <p:cNvPr id="1049328" name="矩形 3"/>
          <p:cNvSpPr/>
          <p:nvPr>
            <p:custDataLst>
              <p:tags r:id="rId2"/>
            </p:custDataLst>
          </p:nvPr>
        </p:nvSpPr>
        <p:spPr>
          <a:xfrm>
            <a:off x="1185932" y="2181729"/>
            <a:ext cx="10391476" cy="154445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矩形 13"/>
          <p:cNvSpPr/>
          <p:nvPr>
            <p:custDataLst>
              <p:tags r:id="rId3"/>
            </p:custDataLst>
          </p:nvPr>
        </p:nvSpPr>
        <p:spPr>
          <a:xfrm>
            <a:off x="608400" y="2181729"/>
            <a:ext cx="281813" cy="154445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文本框 4"/>
          <p:cNvSpPr txBox="1"/>
          <p:nvPr>
            <p:custDataLst>
              <p:tags r:id="rId4"/>
            </p:custDataLst>
          </p:nvPr>
        </p:nvSpPr>
        <p:spPr>
          <a:xfrm>
            <a:off x="1484476" y="2314704"/>
            <a:ext cx="9942815" cy="12776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项目收尾：确保项目按计划完成，并进行必要的验收和交付工作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矩形 39"/>
          <p:cNvSpPr/>
          <p:nvPr>
            <p:custDataLst>
              <p:tags r:id="rId5"/>
            </p:custDataLst>
          </p:nvPr>
        </p:nvSpPr>
        <p:spPr>
          <a:xfrm>
            <a:off x="1185932" y="4014709"/>
            <a:ext cx="10391476" cy="154445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矩形 5"/>
          <p:cNvSpPr/>
          <p:nvPr>
            <p:custDataLst>
              <p:tags r:id="rId6"/>
            </p:custDataLst>
          </p:nvPr>
        </p:nvSpPr>
        <p:spPr>
          <a:xfrm>
            <a:off x="608400" y="4014709"/>
            <a:ext cx="281813" cy="154445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文本框 41"/>
          <p:cNvSpPr txBox="1"/>
          <p:nvPr>
            <p:custDataLst>
              <p:tags r:id="rId7"/>
            </p:custDataLst>
          </p:nvPr>
        </p:nvSpPr>
        <p:spPr>
          <a:xfrm>
            <a:off x="1484476" y="4148337"/>
            <a:ext cx="9942815" cy="12776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总结评估：对项目实施过程和结果进行全面评估，总结经验教训，为以后的项目提供参考和借鉴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37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创新能力提升策略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创新能力的定义与重要性</a:t>
            </a:r>
            <a:endParaRPr lang="zh-CN" altLang="en-US"/>
          </a:p>
        </p:txBody>
      </p:sp>
      <p:sp>
        <p:nvSpPr>
          <p:cNvPr id="104943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创新能力的提升有助于个体或组织应对变革、拓展市场、提高绩效等方面的问题。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创新能力是指个体或组织创造新思想、新事物的能力，包括创造性思维、创新实践等方面。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创新能力对于组织的生存和发展至关重要，它是组织持续创新、保持竞争力的关键因素。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创新能力的提升需要从多个方面入手，包括激发创新意识、培养创造性思维、加强创新实践等方面。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0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创新能力提升的方法与途径</a:t>
            </a:r>
            <a:endParaRPr lang="zh-CN" altLang="en-US"/>
          </a:p>
        </p:txBody>
      </p:sp>
      <p:sp>
        <p:nvSpPr>
          <p:cNvPr id="104950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9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培养创新意识：鼓励员工敢于尝试、挑战传统思维，激发创新精神。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创新实践：鼓励员工积极参与创新实践，通过实践提升创新能力。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学习新知识：鼓励员工不断学习新知识、新技能，提升创新能力。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跨部门合作：促进不同部门之间的交流与合作，激发创新灵感。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8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创新实践案例分享与启示</a:t>
            </a:r>
            <a:endParaRPr lang="zh-CN" altLang="en-US"/>
          </a:p>
        </p:txBody>
      </p:sp>
      <p:sp>
        <p:nvSpPr>
          <p:cNvPr id="1049582" name="正文"/>
          <p:cNvSpPr txBox="1"/>
          <p:nvPr>
            <p:custDataLst>
              <p:tags r:id="rId2"/>
            </p:custDataLst>
          </p:nvPr>
        </p:nvSpPr>
        <p:spPr>
          <a:xfrm>
            <a:off x="3190387" y="5605697"/>
            <a:ext cx="5802070" cy="64420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571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- 创新点：在搜索引擎、人工智能等领域取得了重大突破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- 启示：重视技术研发，跨界融合创新，保持开放合作态度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标题"/>
          <p:cNvSpPr txBox="1"/>
          <p:nvPr>
            <p:custDataLst>
              <p:tags r:id="rId3"/>
            </p:custDataLst>
          </p:nvPr>
        </p:nvSpPr>
        <p:spPr>
          <a:xfrm>
            <a:off x="3190387" y="5141077"/>
            <a:ext cx="5802070" cy="42946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案例四：谷歌公司 - 创新点：在搜索引擎、人工智能等领域取得了重大突破 - 启示：重视技术研发，跨界融合创新，保持开放合作态度</a:t>
            </a:r>
            <a:endParaRPr lang="zh-CN" altLang="en-US" sz="10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49586" name="正文"/>
          <p:cNvSpPr txBox="1"/>
          <p:nvPr>
            <p:custDataLst>
              <p:tags r:id="rId4"/>
            </p:custDataLst>
          </p:nvPr>
        </p:nvSpPr>
        <p:spPr>
          <a:xfrm>
            <a:off x="3194175" y="4389857"/>
            <a:ext cx="5802070" cy="64420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571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- 创新点：打造了全球最大的电商平台，推动电商行业的发展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- 启示：以用户为中心，不断创新商业模式，抓住时代机遇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8" name="标题"/>
          <p:cNvSpPr txBox="1"/>
          <p:nvPr>
            <p:custDataLst>
              <p:tags r:id="rId5"/>
            </p:custDataLst>
          </p:nvPr>
        </p:nvSpPr>
        <p:spPr>
          <a:xfrm>
            <a:off x="3194175" y="3924605"/>
            <a:ext cx="5802070" cy="42946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案例三：阿里巴巴集团 - 创新点：打造了全球最大的电商平台，推动电商行业的发展 - 启示：以用户为中心，不断创新商业模式，抓住时代机遇</a:t>
            </a:r>
            <a:endParaRPr lang="zh-CN" altLang="en-US" sz="10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49590" name="正文"/>
          <p:cNvSpPr txBox="1"/>
          <p:nvPr>
            <p:custDataLst>
              <p:tags r:id="rId6"/>
            </p:custDataLst>
          </p:nvPr>
        </p:nvSpPr>
        <p:spPr>
          <a:xfrm>
            <a:off x="3190387" y="1955651"/>
            <a:ext cx="5802070" cy="64420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571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- 创新点：将电动汽车技术商业化，改变传统汽车行业格局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- 启示：敢于挑战传统，持续投入研发，关注市场需求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标题"/>
          <p:cNvSpPr txBox="1"/>
          <p:nvPr>
            <p:custDataLst>
              <p:tags r:id="rId7"/>
            </p:custDataLst>
          </p:nvPr>
        </p:nvSpPr>
        <p:spPr>
          <a:xfrm>
            <a:off x="3190387" y="1490400"/>
            <a:ext cx="5802070" cy="42946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案例一：特斯拉汽车公司 - 创新点：将电动汽车技术商业化，改变传统汽车行业格局 - 启示：敢于挑战传统，持续投入研发，关注市场需求</a:t>
            </a:r>
            <a:endParaRPr lang="zh-CN" altLang="en-US" sz="10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49594" name="正文"/>
          <p:cNvSpPr txBox="1"/>
          <p:nvPr>
            <p:custDataLst>
              <p:tags r:id="rId8"/>
            </p:custDataLst>
          </p:nvPr>
        </p:nvSpPr>
        <p:spPr>
          <a:xfrm>
            <a:off x="3194175" y="3172754"/>
            <a:ext cx="5802070" cy="64420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571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- 创新点：推出了一系列具有影响力的产品，如iPhone、iPad等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- 启示：注重用户体验，整合产业链资源，引领行业趋势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6" name="标题"/>
          <p:cNvSpPr txBox="1"/>
          <p:nvPr>
            <p:custDataLst>
              <p:tags r:id="rId9"/>
            </p:custDataLst>
          </p:nvPr>
        </p:nvSpPr>
        <p:spPr>
          <a:xfrm>
            <a:off x="3194175" y="2706871"/>
            <a:ext cx="5802070" cy="42946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案例二：苹果公司 - 创新点：推出了一系列具有影响力的产品，如iPhone、iPad等 - 启示：注重用户体验，整合产业链资源，引领行业趋势</a:t>
            </a:r>
            <a:endParaRPr lang="zh-CN" altLang="en-US" sz="10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https://d.book118.com/297150143065006026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9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283691406,&quot;width&quot;:459.850006103515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283691406,&quot;width&quot;:459.850006103515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283691406,&quot;width&quot;:459.850006103515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283691406,&quot;width&quot;:459.850006103515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283691406,&quot;width&quot;:459.850006103515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283691406,&quot;width&quot;:459.850006103515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283691406,&quot;width&quot;:459.850006103515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283691406,&quot;width&quot;:459.850006103515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24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MiSans</vt:lpstr>
      <vt:lpstr>Wingdings</vt:lpstr>
      <vt:lpstr>Calibri Light</vt:lpstr>
      <vt:lpstr>微软雅黑</vt:lpstr>
      <vt:lpstr>Office Theme</vt:lpstr>
      <vt:lpstr>项目管理与创新能力提升计划报告</vt:lpstr>
      <vt:lpstr>目录</vt:lpstr>
      <vt:lpstr>单击添加章节标题</vt:lpstr>
      <vt:lpstr>项目背景与目标</vt:lpstr>
      <vt:lpstr>项目背景介绍</vt:lpstr>
      <vt:lpstr>项目目标概述</vt:lpstr>
      <vt:lpstr>项目管理方法与实施</vt:lpstr>
      <vt:lpstr>项目管理方法论介绍</vt:lpstr>
      <vt:lpstr>项目计划制定与执行</vt:lpstr>
      <vt:lpstr>项目监控与风险管理</vt:lpstr>
      <vt:lpstr>项目收尾与总结评估</vt:lpstr>
      <vt:lpstr>创新能力提升策略</vt:lpstr>
      <vt:lpstr>创新能力的定义与重要性</vt:lpstr>
      <vt:lpstr>创新能力提升的方法与途径</vt:lpstr>
      <vt:lpstr>创新实践案例分享与启示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2024-08-31T13:51:57.829</cp:lastPrinted>
  <dcterms:created xsi:type="dcterms:W3CDTF">2024-08-31T05:51:57Z</dcterms:created>
  <dcterms:modified xsi:type="dcterms:W3CDTF">2024-08-31T05:52:00Z</dcterms:modified>
</cp:coreProperties>
</file>