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632F9E-CEFB-4427-A04A-03CCD6CCA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FAE88-12F6-4566-A93D-ECD3E275A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A0828-9EFB-4870-B389-A8274F1B1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783E38-A91E-44C1-9279-2CF652205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18B554-8F63-4BE3-BDEC-773D42B3F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52D8F4-B80F-449E-A6D3-5AD699D01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E955B8-6568-4EC0-BA26-260B6AAB5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03CE11-990A-4F99-9C51-4B6909A1C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3924DE-D8AF-4B0E-A8AF-9DEA33AEE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E425AE-2745-4966-BF3B-BDCEAE486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51F2E1-F6D1-4DA3-B41F-A334E57EA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5101420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变量之间的相关关系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变量类型及其度量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变量间相关性的描述与度量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线性相关与非线性相关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多变量间的相关性分析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相关关系的应用与注意事项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4" r="280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637" r="336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408" r="3040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探究变量之间的相关关系，理解其内在联系及影响因素。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在科学研究、经济分析、社会调查等领域，经常需要研究不同变量之间的相关关系，以揭示其内在规律和联系。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变量相关性的定义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指两个或多个变量之间存在的关联性，当一个变量发生变化时，另一个变量也会随之变化。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相关性的种类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正相关、负相关和无相关。正相关表示两个变量同方向变化；负相关表示两个变量反方向变化；无相关表示两个变量之间没有明显的关联性。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相关性的强度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指变量之间关联性的紧密程度，可以通过相关系数等统计量进行量化描述。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变量相关性的概念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变量类型及其度量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分类变量与连续变量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分类变量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也称为定性变量或离散变量，表示具有有限个可能取值的变量，如性别、婚姻状况等。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连续变量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也称为定量变量或数值型变量，表示可以取任意实数值的变量，如身高、体重等。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通常采用频数或频率来描述分类变量的分布情况，如各分类的频数表、频率表等。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连续变量的度量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通常采用均值、中位数、众数、方差或标准差等统计量来描述连续变量的集中趋势和离散程度。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分类变量的度量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变量的度量方法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数据可以来自各种渠道，如调查问卷、实验数据、观测数据等。在收集数据时，需要注意数据的代表性和可靠性。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数据分析之前，需要对数据进行预处理，包括数据清洗、数据转换和数据标准化等步骤。数据清洗主要是处理缺失值和异常值；数据转换可以将非线性关系转化为线性关系；数据标准化则是为了消除量纲和数量级的影响，使不同变量之间具有可比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数据来源与预处理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变量间相关性的描述与度量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通过绘制变量之间的点对（散点）来直观展示变量之间的关系。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在散点图基础上，可以添加一条最佳拟合直线（或曲线），以更清晰地展示变量之间的趋势关系。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散点图与趋势线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散点图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相关系数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用于量化变量之间相关性的强度和方向，取值范围通常在-1到1之间。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常见的相关系数有皮尔逊相关系数、斯皮尔曼秩相关系数和肯德尔秩相关系数等，具体计算方法和适用场景各有不同。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相关系数及其计算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相关性的方向与强度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正相关表示一个变量增加时另一个变量也增加，负相关表示一个变量增加时另一个变量减少。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方向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相关系数的绝对值越接近1，表示变量之间的相关性越强；越接近0，表示相关性越弱。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强度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https://d.book118.com/297151014200006040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2024-09-13T14:55:54.380</cp:lastPrinted>
  <dcterms:created xsi:type="dcterms:W3CDTF">2024-09-13T06:55:54Z</dcterms:created>
  <dcterms:modified xsi:type="dcterms:W3CDTF">2024-09-13T06:55:56Z</dcterms:modified>
</cp:coreProperties>
</file>