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6AC48-383D-4551-9A4E-322E33469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A924C-344B-449B-A7F3-4E2FD2D5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180EA-7E64-4E91-9480-C8305F03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3627F-D564-4A1C-BF30-09DFF38A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F7A7B-46FE-4652-9C72-12B42FF1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2F46C-7847-4288-A650-FC9DB704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9948B-90DD-44E5-95E0-1D3A888C2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9FBEA-EA38-4BA6-970B-A297185B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FD154-925C-4FC2-8BED-3A8930F4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CC9E4-4B16-4402-B237-15BA4A904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E62F0-FBB6-457D-99EA-767198A3A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200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讲课PPT简单\n## 1.护理的基本概念与重要性\n### 1.1护理的定义及其发展历程\n### 1.2护理的重要性及在医疗体系中的地位\n### 1.3护理工作的基本原则与职责\n## 2.护理的基本技能与操作\n### 2.1护理基本技能的介绍与演示\n### 2.2常见疾病的护理操作方法与注意事项\n### 2.3护理操作中的沟通技巧与患者教育\n## 3.护理的人文关怀与职业道德\n### 3.1护理工作中的人文关怀体现\n### 3.2护理职业道德的重要性及实践\n### 3.3护理工作中的心理护理与情绪管理\n## 4.护理管理与团队协作\n### 4.1护理管理的组织结构与职能\n### 4.2护理团队的建设与协作\n### 4.3护理质量监控与持续改进\n## 5.护理教育与培训\n### 5.1护理教育的层次与类型\n### 5.2护理培训的方法与效果评估\n### 5.3护理人员的职业发展路径与继续教育\n## 6.护理的未来发展趋势与挑战\n### 6.1护理科技的发展与应用\n### 6.2护理模式的变化与创新\n### 6.3应对未来护理挑战的策略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护理小讲课PPT简单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3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3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等手段，为患者提供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健康促进、疾病预防、疾病治疗、康复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护理工作涉及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生物学、心理学、社会学、文化学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等多个领域，需要综合运用各种知识和技能。</a:t>
                </a:r>
                <a:endParaRPr/>
              </a:p>
            </p:txBody>
          </p:sp>
        </p:grpSp>
        <p:grpSp>
          <p:nvGrpSpPr>
            <p:cNvPr id="23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4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古代护理：起源于原始社会，主要是家庭照顾和朴素的疾病治疗。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中世纪护理：随着宗教的发展，护理工作逐渐纳入宗教机构，如修道院、教堂等。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近现代护理：随着工业革命和医学的发展，护理逐渐成为一种专业，建立了现代护理教育体系。</a:t>
                </a:r>
                <a:endParaRPr/>
              </a:p>
            </p:txBody>
          </p:sp>
        </p:grpSp>
        <p:grpSp>
          <p:nvGrpSpPr>
            <p:cNvPr id="24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4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护理的多元化发展</a:t>
                </a:r>
                <a:endParaRPr/>
              </a:p>
            </p:txBody>
          </p:sp>
          <p:sp>
            <p:nvSpPr>
              <p:cNvPr id="24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临床护理：包括内科、外科、儿科、妇产科等各类疾病的护理。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社区护理：为社区居民提供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健康管理、预防保健、康复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护理教育：培养护理专业人才，提高护理队伍的整体素质。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护理科研：通过科学研究，推动护理学科的发展。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护理工作关系到患者的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生命安全、生活质量、心理健康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等方面，具有不可替代的作用。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护理工作可以提高医疗服务的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质量、效率、满意度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，降低医疗事故和纠纷的风险。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护理在医疗体系中的地位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护理与医疗相辅相成，共同构建完整的医疗服务体系。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医疗资源的优化配置、医疗费用的控制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护理在公共卫生事件中发挥着重要作用，如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疫情防控、灾害救援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护理的重要性及在医疗体系中的地位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护理工作的基本原则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：关注患者的身心需求，提供个性化的护理服务。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预防为主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：加强健康教育和预防保健，降低疾病的发生率。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关爱与尊重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：尊重患者的权益，关爱患者，建立良好的护患关系。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护理工作的职责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评估患者的健康状况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：通过观察、询问、检查等手段，了解患者的病情、心理、社会等方面的需求。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制定护理计划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：根据评估结果，制定针对性的护理计划，包括护理目标、护理措施、护理评价等。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实施护理措施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：按照护理计划，为患者提供护理服务，包括生活照顾、疾病治疗、心理护理等。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评价护理效果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：通过观察、询问、检查等手段，评价护理措施的效果，及时调整护理计划。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护理工作的基本原则与职责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护理的基本技能与操作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护理基本技能的介绍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：为患者输入药物、液体等，是临床护理的基本技能之一。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静脉采血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：从患者静脉抽取血液样本，用于化验、检查等。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：为患者导尿，解除尿潴留、观察尿量等。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：在心脏骤停时，为患者进行心肺复苏，挽救生命。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护理基本技能的演示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通过实际操作，展示静脉输液、静脉采血、导尿、心肺复苏等基本技能的操作流程。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强调操作中的注意事项，如无菌技术、手法、速度等。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邀请学员进行实践操作，提供指导和反馈。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护理基本技能的介绍与演示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常见疾病的护理操作方法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：监测血压、药物治疗、心理护理、健康教育等。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：监测血糖、药物治疗、饮食控制、运动指导等。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：药物治疗、氧疗、胸部物理治疗、健康教育等。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严格遵守操作规程，确保患者安全。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注重患者的心理护理，提高患者的治疗依从性。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加强健康教育，提高患者的自我管理能力。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常见疾病的护理操作方法与注意事项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护理操作中的沟通技巧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：耐心倾听患者的需求和顾虑，建立信任关系。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：清晰、简洁地解释操作的目的、方法、注意事项等，消除患者的疑虑。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：鼓励患者积极参与治疗和护理，增强信心。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提供疾病相关的知识，如病因、症状、治疗方法等。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强调疾病预防的重要性，如生活习惯、饮食控制、运动等。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指导患者如何进行自我管理，如监测病情、按时服药、定期检查等。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护理操作中的沟通技巧与患者教育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护理的人文关怀与职业道德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护理工作中的人文关怀体现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人文关怀的定义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人文关怀是一种以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尊重、关爱、理解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为核心的价值观念，关注患者的身心需求。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尊严、权益、隐私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等方面。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护理工作中的人文关怀体现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，提供心理支持和心理疏导。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，提供个性化的护理服务。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温馨、舒适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的环境，让患者感受到家的温暖。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护理职业道德的重要性及实践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护理职业道德的重要性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护理职业道德是护理工作的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，关系到护理质量和患者满意度。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护理职业道德有助于建立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良好的护患关系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，提高患者对护理工作的信任度。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护理职业道德的实践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，如护士法等，规范护理行为。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，如知情同意、隐私保护等。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职业道德底线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，如不收受红包、不泄露患者隐私等。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护理工作中的心理护理与情绪管理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心理护理是通过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心理评估、心理干预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等手段，帮助患者解决心理问题，促进身心健康。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心理护理是护理工作的重要组成部分，与生理护理相辅相成。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护理人员要学会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自我调节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，保持良好的情绪状态，为患者提供优质的护理服务。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护理人员要学会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，关注患者的情绪变化，提供心理支持。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https://d.book118.com/297152006005006042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护理小讲课PPT简单</vt:lpstr>
      <vt:lpstr>护理的基本概念与重要性</vt:lpstr>
      <vt:lpstr>PowerPoint Presentation</vt:lpstr>
      <vt:lpstr>PowerPoint Presentation</vt:lpstr>
      <vt:lpstr>PowerPoint Presentation</vt:lpstr>
      <vt:lpstr>护理的基本技能与操作</vt:lpstr>
      <vt:lpstr>PowerPoint Presentation</vt:lpstr>
      <vt:lpstr>PowerPoint Presentation</vt:lpstr>
      <vt:lpstr>PowerPoint Presentation</vt:lpstr>
      <vt:lpstr>护理的人文关怀与职业道德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2024-09-15T02:33:51.806</cp:lastPrinted>
  <dcterms:created xsi:type="dcterms:W3CDTF">2024-09-14T18:33:51Z</dcterms:created>
  <dcterms:modified xsi:type="dcterms:W3CDTF">2024-09-14T18:33:53Z</dcterms:modified>
</cp:coreProperties>
</file>