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94654-999E-4EB6-BA9D-D6E46515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800D7-ADEE-49A0-A578-7A23C5F8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C54E3-7F85-498B-B068-463D0C74B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58617-138B-46CE-B54F-83DED7A0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360C9A-8902-4511-A9B7-A6E125A0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BCEAA-863E-4232-9582-81926B07C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B5C39-A7D6-4320-B054-C0F69B37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F9796-8B72-4CE1-B9FA-E1A35C66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84815-9E2A-4576-BDD0-AF4AD3EA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19FB4-88DF-4F54-89D1-6686337F9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F7393-E305-4DB8-9D96-0354D46B3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2162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喉炎个案护理PPT\n## 1.小儿喉炎的基本概念与病因\n### 1.1小儿喉炎的定义与分类\n### 1.2小儿喉炎的病因及发病机制\n### 1.3小儿喉炎的临床表现与诊断\n## 2.小儿喉炎的护理评估与诊断\n### 2.1小儿喉炎的护理评估方法\n### 2.2小儿喉炎的诊断标准与依据\n### 2.3小儿喉炎的病情分级与护理需求\n## 3.小儿喉炎的护理措施与实施\n### 3.1小儿喉炎的药物治疗与护理\n### 3.2小儿喉炎的呼吸道管理护理\n### 3.3小儿喉炎的舒适护理与心理支持\n## 4.小儿喉炎的并发症预防与护理\n### 4.1小儿喉炎的并发症类型与原因\n### 4.2小儿喉炎的并发症预防措施与护理\n### 4.3小儿喉炎的并发症处理与护理\n## 5.小儿喉炎的健康教育与健康促进\n### 5.1小儿喉炎的健康教育内容与方法\n### 5.2小儿喉炎的家庭护理与自我管理\n### 5.3小儿喉炎的定期复查与长期随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小儿喉炎个案护理PPT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小儿喉炎的基本概念与病因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小儿喉炎是指喉部粘膜及周围淋巴组织的急性炎症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常见的类型有：急性喉炎、慢性喉炎、急性会厌炎等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发病年龄：常见于1-6岁的儿童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根据病程：急性喉炎和慢性喉炎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根据病因：感染性喉炎和非感染性喉炎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根据发病部位：喉部、声带、会厌等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感染：病毒、细菌感染等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过敏反应：吸入过敏原、食物过敏等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环境因素：空气污染、气候等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其他：过度用声、喉部外伤等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感染性喉炎：病原体侵入喉部，引起喉部粘膜及周围淋巴组织的炎症反应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过敏反应性喉炎：过敏原引起喉部粘膜水肿、充血，导致喉部不适、咳嗽等症状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环境因素性喉炎：长期暴露在不良环境中，导致喉部粘膜损伤、炎症反应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咳嗽：干咳、湿咳等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喉部不适：喉痛、异物感等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声音嘶哑：声音变粗、变哑等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发热：低热、高热等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病史：发病时间、诱因、既往史等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体格检查：喉部粘膜红肿、喉部淋巴结肿大等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辅助检查：血常规、喉镜检查等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小儿喉炎的护理评估与诊断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病史评估：了解患儿的发病时间、诱因、既往史等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体格检查：检查患儿喉部粘膜、淋巴结等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辅助检查：血常规、喉镜检查等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家长评估：了解患儿的家庭环境、生活习惯等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小儿喉炎的护理评估方法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小儿喉炎的诊断标准与依据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根据病史、临床表现、辅助检查等进行诊断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排除其他疾病：支气管炎、肺炎等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病史：发病时间、诱因、既往史等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临床表现：咳嗽、喉部不适、声音嘶哑等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辅助检查：血常规、喉镜检查等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小儿喉炎的病情分级与护理需求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轻度：症状较轻，无发热、喉部粘膜轻度红肿等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中度：症状较重，有发热、喉部粘膜中度红肿等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重度：症状严重，高热、喉部粘膜重度红肿、呼吸困难等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轻度：对症治疗、观察病情、健康指导等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中度：对症治疗、呼吸道管理、舒适护理等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重度：积极治疗、严密观察病情、心理支持等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小儿喉炎的护理措施与实施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抗生素：根据病原体选择合适的抗生素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抗病毒药物：如病毒感染者，可使用抗病毒药物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解热镇痛药物：如发热、疼痛等症状，可使用解热镇痛药物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按时给药：确保药物按时、按量服用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观察药物反应：注意观察药物可能引起的不良反应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药物护理：如使用抗生素，需注意药物使用时间、剂量等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小儿喉炎的药物治疗与护理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https://d.book118.com/297152162046006043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小儿喉炎个案护理PPT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2024-09-17T01:12:44.678</cp:lastPrinted>
  <dcterms:created xsi:type="dcterms:W3CDTF">2024-09-16T17:12:44Z</dcterms:created>
  <dcterms:modified xsi:type="dcterms:W3CDTF">2024-09-16T17:12:46Z</dcterms:modified>
</cp:coreProperties>
</file>