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4251A9-7034-4BA4-9A30-68B9700DEC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ECE930-6DC1-4E05-A00D-0A8FF62F2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B87D1D-43CA-4EBB-9150-94434693E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58A045-0D56-44E5-8787-869500446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D78B28-6CD4-4D9A-ABFA-CF7200110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AD18F4-C4B6-488A-B023-C03BFF90B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DEF9DC-4976-41FF-9DF8-6AB7A3C5B6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C8BDE5-8645-4538-87E3-8A4A27420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915FC6-CF39-41AF-8D6F-582C6699E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5AF1B6-9051-4A64-8B0D-B6C540490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DBA0E9-35B4-460A-BFDD-54D755223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5310515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医院管理政策环境分析报告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国内外医院管理政策环境现状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医院管理政策环境的变化趋势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医院应对政策环境的策略和建议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本报告旨在全面分析当前医院管理所面临的政策环境，探讨政策环境对医院管理的影响，并提出相应的应对策略。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随着医疗体制改革的深入推进，医院管理面临着一系列新的挑战和机遇。政策环境的变化对医院管理产生了深远的影响，需要引起医院管理者和政策制定者的关注。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技术政策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技术政策的引导，如鼓励创新、加速医疗设备更新等，为医院技术创新和管理创新提供了动力和方向。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经济政策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国家经济政策的调整对医院的运营产生直接影响，如财政拨款的减少、医保支付方式的改革等，要求医院提高运营效率，优化资源配置。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卫生政策的制定与实施，如分级诊疗制度、公立医院改革等，对医院的定位和服务模式提出了新的要求，促使医院转变发展方式。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社会政策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社会政策的变迁，如人口老龄化、慢性病防治等，要求医院承担更多的社会责任，提供更加人性化、专业化的服务。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政策环境对医院管理的影响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国内外医院管理政策环境现状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近年来，我国政府逐步加强了对医院管理的重视，制定了一系列相关政策，形成了较为完善的医院管理政策体系。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政策体系逐步完善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为提高医疗服务质量，政府出台了一系列政策，强化医疗质量管理，规范医疗服务行为。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加强医疗质量管理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政府大力推进医疗信息化建设，通过信息化手段提升医院管理效率和医疗服务质量。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推进医疗信息化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国内医院管理政策环境现状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注重医疗质量和安全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国际医院管理政策注重医疗质量和安全，通过严格的监管和评估机制，确保医疗服务的高质量。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推进医疗信息化和远程医疗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国际医院管理政策鼓励医疗信息化和远程医疗的发展，以提高医疗服务效率和质量。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强调患者权益保护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国外医院管理政策普遍强调患者权益保护，制定了一系列相关法规和标准，确保患者得到安全、有效的医疗服务。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国际医院管理政策环境现状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医疗信息化发展程度差异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国际医院管理政策更加注重医疗信息化和远程医疗的发展，而国内在这方面的发展相对滞后。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政策体系完善程度不同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我国医院管理政策体系在不断完善中，但与国际先进水平相比仍有一定差距。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患者权益保护意识有别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国外医院管理政策对患者权益保护更加重视，而国内政策在这方面仍有提升空间。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国内外政策环境的比较分析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医院管理政策环境的变化趋势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近年来，政府逐步加大对医院管理的政策支持力度，推出了一系列改革措施，以提高医疗服务质量和效率。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政策支持力度加大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随着信息技术的发展，政府越来越重视医院的信息化建设，推动医疗数据的共享和应用，以提高医疗服务的便捷性和准确性。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信息化建设的重视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政府逐步完善医院的绩效考核制度，通过建立科学的评价指标体系，激励医院提高服务质量和效率。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绩效考核制度的完善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046" r="22046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国内医院管理政策环境的变化趋势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https://d.book118.com/297153105151006044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2024-09-19T09:30:02.066</cp:lastPrinted>
  <dcterms:created xsi:type="dcterms:W3CDTF">2024-09-19T01:30:02Z</dcterms:created>
  <dcterms:modified xsi:type="dcterms:W3CDTF">2024-09-19T01:30:03Z</dcterms:modified>
</cp:coreProperties>
</file>