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BEE1E-3FB6-4920-B19C-BE7112BB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1589A-50FF-42D6-A8F9-43CDBF97C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52615-7AA0-4613-9FDA-94C24B82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5324D-DF38-4DA0-BCDE-F42907E1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D6488-1542-4303-B099-03355C018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541B4-1976-479E-87B4-E5D0C12E4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54105E-842A-4397-8798-3A1FA88B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B4080-95B7-4074-A683-3E3619711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5A97B-8CEE-4D14-9919-517885A4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34887-FBD8-4CE7-9E9E-DBAB809E0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B2DDD-5F4D-4E57-A771-32B1F671E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54145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浏阳公路施工监理招标书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监理服务需求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监理资格审查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投标文件编制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投标评审与定标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合同签订与履行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招标条件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本次招标活动符合《中华人民共和国招标投标法》及相关法律法规的规定，具备合法的招标条件。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招标人已依法获得相关部门的批准，具备进行本次招标项目的资质和能力。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本次招标项目资金已落实，具备合法的资金来源。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本项目为浏阳市某公路施工监理项目，全长约XX公里，投资额约为XX万元。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本次招标的监理范围包括但不限于施工准备阶段、施工阶段、交工验收阶段及缺陷责任期阶段的监理服务。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监理服务内容包括但不限于质量控制、进度控制、投资控制、合同管理、信息管理以及协调相关单位等工作。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项目概况与招标范围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投标人资格要求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投标人应具有良好的信誉和健全的财务制度，近三年内无重大违法违规记录。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投标人必须具备合法注册资金不少于XX万元人民币，并具有公路工程监理乙级及以上资质。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本项目不接受联合体投标，且不允许分包或转包。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投标人需配备具有相关专业知识和经验的监理工程师，并具备相应的监理设备和工具。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监理服务需求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协助业主进行施工前准备工作，包括但不限于审查施工方案、审核施工队伍资质等。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监督施工单位按照施工方案和相关规范进行施工，确保工程质量、进度和安全。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协助业主进行工程验收，对工程质量和施工过程进行评价，并提出改进意见和建议。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监理服务内容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要求监理单位具备公路工程监理资质，并具有类似工程的监理经验。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具备相关资质和经验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严格遵守相关法规和规范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保证服务质量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监理单位应严格遵守国家和地方的相关法规、技术规范和标准，确保监理工作的合法性和科学性。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监理单位应提供专业的监理服务，对工程质量和安全进行严格把关，确保工程顺利实施。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监理单位应保证监理服务质量，对业主负责，确保业主利益不受损害。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监理服务要求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自收到业主委托之日起，监理单位应在7个工作日内完成施工前准备工作。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自施工开始之日起，监理单位应全程监督施工过程，确保工程质量、进度和安全。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51" r="1245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自工程验收通知发出之日起，监理单位应在3个工作日内完成验收工作，并提出相应的评价意见和建议。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监理服务时间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监理资格审查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投标人必须具备相应的工程监理资质，包括综合资质、专业甲级资质或专业乙级资质等。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投标人应提供近三年内类似规模的工程监理业绩证明，以证明其具备相应的监理能力和经验。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投标人拟派出的监理人员应具备相应的资格条件，包括注册监理工程师、监理员等。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具备独立法人资格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投标人必须具备合法注册并具备法人资格，具有独立承担民事责任的能力。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资格审查标准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对部分投标人进行现场考察，核实其实际能力和条件是否符合资格审查标准。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对投标人提交的资格审查资料进行初步审查，包括企业资质、人员资格、设备配置等方面。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对初步审查合格的投标人进行更深入的资格审查，包括企业信誉、业绩、财务状况等方面。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资格审查方法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发布资格预审公告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在招标文件中发布资格预审公告，明确资格审查标准和要求。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提交资格审查资料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投标人在规定时间内向招标人提交资格审查资料。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招标人对投标人提交的资料进行初步审查，筛选出符合条件的投标人。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详细审查及现场考察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对初步审查合格的投标人进行详细审查和现场考察。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资格审查结果公示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将资格审查结果进行公示，公示期为五个工作日。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开标及评标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在公示期结束后，按照招标文件规定的时间、地点和程序进行开标及评标工作。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资格审查程序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投标文件编制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投标信封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包括投标人名称、地址、联系方式等信息。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资格证明文件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提供公司资质、营业执照、安全生产许可证等相关证明材料。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明确表示投标意愿，包括投标项目名称、投标文件签署人姓名、职务等。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投标文件内容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https://d.book118.com/297154145112006034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2024-09-08T12:41:18.187</cp:lastPrinted>
  <dcterms:created xsi:type="dcterms:W3CDTF">2024-09-08T04:41:18Z</dcterms:created>
  <dcterms:modified xsi:type="dcterms:W3CDTF">2024-09-08T04:41:20Z</dcterms:modified>
</cp:coreProperties>
</file>