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F16D6-2995-4CDF-9FE7-50C707E5C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F7E57-FC4E-4C7F-8F70-A9B497E5D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DF8675-13C7-460E-93FC-8A4C219A3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3EFCC-7894-4281-B77D-A324CBE84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1F481-DB1D-4534-8D73-75F0182FA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8BC345-216F-497F-860B-844BF6FCD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C1F843-F6F4-44BC-B78D-C23431AE2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A168C-6F88-45E9-8731-43F6BD4FE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B4974-89C3-4F04-8632-54DD87BC6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08A75E-CFEA-4B28-B24D-D54AFB95C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0FFFE-E11C-4432-B9D8-5439F3798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15520000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护理质量安全与风险管理的科学与技术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风险管理在护理中的应用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护理技术操作规范与安全防范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患者安全与医疗纠纷防范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护士职业防护与健康教育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持续改进在护理质量安全中的应用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护理质量安全的重要性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护理质量安全是指在护理服务过程中，通过采取一系列措施，确保患者安全、提高护理质量，减少或避免不良事件的发生。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护理质量安全是医疗安全的重要组成部分，直接关系到患者的生命安全和健康。提高护理质量安全水平，有助于减少医疗事故和纠纷，提升医院整体声誉和形象。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护理质量评价标准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包括护理组织管理体系、护理人力资源管理、护理质量管理制度等。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包括护理流程、护理操作规范、患者安全管理等。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包括患者满意度、护理质量指标、不良事件发生率等。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结构标准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过程标准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结果标准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国内外护理质量安全现状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国内护理质量安全现状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近年来，我国护理质量安全水平不断提升，但仍存在一些问题，如护理人力资源不足、护理质量管理制度不完善、患者安全意识不强等。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国外护理质量安全现状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发达国家在护理质量安全方面起步较早，建立了完善的护理质量管理体系和制度，注重护理人员的培训和教育，强调患者安全和满意度。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风险管理在护理中的应用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风险分级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运用专业知识和技能，对识别出的风险进行量化和定性评估，确定风险发生的可能性和危害程度。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根据评估结果，将护理风险分为不同等级，为后续的风险应对策略制定提供依据。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通过收集患者信息、观察病情变化、分析护理过程等环节，及时发现潜在的护理风险。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风险预警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建立风险预警机制，对可能出现风险的情况进行提前警示，以便护理人员及时采取防范措施。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风险监控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通过定期巡查、记录分析、信息反馈等手段，对护理过程中的风险进行持续监控，确保风险得到有效控制。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风险报告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对监控中发现的风险情况及时上报，以便管理层及时了解情况并作出决策。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风险预警与监控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对已经发生的风险事件，迅速启动应急处理程序，如紧急抢救、及时通知医生等，以减轻风险带来的危害。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通过对风险事件的分析和总结，不断完善护理风险管理流程和方法，提高护理质量和安全水平。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针对可能出现的风险，制定相应的预防措施，如加强患者安全教育、提高护理人员技能水平等。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风险应对策略与措施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护理技术操作规范与安全防范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无菌技术操作规范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严格执行无菌技术操作，如穿戴无菌手套、使用无菌敷料等，以防止感染。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注射技术操作规范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遵循正确的注射方法，包括选择合适的注射器、针头，以及准确的注射部位和深度。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输液技术操作规范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确保输液设备清洁、无菌，正确配置药物，控制输液速度和总量。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护理技术操作规范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患者身份识别制度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在各项护理操作前，严格执行患者身份识别制度，确保患者信息的准确性。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护理安全评估制度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定期对患者进行护理安全评估，识别潜在的安全风险，并采取相应的预防措施。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护理不良事件报告制度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鼓励护理人员积极报告护理不良事件，以便及时分析原因、总结经验教训，防止类似事件再次发生。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护理安全防范制度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https://d.book118.com/297155200005006034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2024-09-07T17:08:49.665</cp:lastPrinted>
  <dcterms:created xsi:type="dcterms:W3CDTF">2024-09-07T09:08:49Z</dcterms:created>
  <dcterms:modified xsi:type="dcterms:W3CDTF">2024-09-07T09:08:51Z</dcterms:modified>
</cp:coreProperties>
</file>