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8255E-159A-4A5A-BBB5-1271084D4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92432-74C8-4DD1-913D-B77F9C8C0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90F5E-23C0-41F4-9B5B-FB8240892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931D9-1E06-4019-A05A-BC504363B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16239C-8A63-44BE-AFC8-550B1AC33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AE91EB-AC3D-43A0-B428-1922ACC2C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68C006-8218-4585-A744-B0259A480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B8595-0720-4BC1-8FFF-742B232EE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D0CD9-DB58-4A74-A7BF-723703ACC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A4903-CEDE-4276-9264-BA8654039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D74BF-5F62-43A2-B980-00947B305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5611605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路政上半年的工作总结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对路政部门上半年的工作进行全面梳理和总结，展示工作成果和亮点。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发现问题和不足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促进经验交流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通过总结分析，发现工作中存在的问题和不足，为下半年工作提供参考和改进方向。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分享路政工作的经验和教训，促进部门内部和相关部门之间的经验交流和合作。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路政管理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养护管理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209" r="1420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209" r="1420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包括路政执法、路产路权保护、超限超载治理等方面的工作。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包括道路养护、桥梁隧道养护、绿化保洁等方面的工作。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包括应急预案制定、应急演练、突发事件处置等方面的工作。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包括智慧路政建设、新技术应用、科研成果转化等方面的工作。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加强了对路网的日常巡查，及时发现并处理路产路权问题，保障了公路安全畅通。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208" r="19208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路政巡查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规范了路政许可审批流程，提高了审批效率，为各类涉路工程提供了便捷服务。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许可审批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通过多种形式开展路政宣传，提高了公众对路政管理的认知度和支持度。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路政宣传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路政管理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执法监督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执法力度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加大了对违法行为的查处力度，严厉打击了各类涉路违法行为，维护了路产路权。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执法监督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完善了执法监督机制，加强了对执法人员的培训和管理，提高了执法水平。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案件处理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及时、妥善处理了各类路政案件，维护了当事人的合法权益。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提升了路政服务窗口的服务质量，为群众提供了更加便捷、高效的服务。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667" b="1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加强了路政信息公开工作，及时发布路况、施工等信息，方便群众出行。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信息公开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25" r="1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鼓励和支持社会参与路政管理，开展了多种形式的公众参与活动。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加强了科技创新和信息化建设，推广了智能路政等新技术应用，提升了管理水平。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探索了路政管理新模式，推行了“互联网+路政”等创新举措，提高了管理效率。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完善了路政管理制度体系，推动了制度创新和管理规范化。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改革创新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重点工作成果展示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通过定期巡查、设卡检查、联合执法等方式，对非法营运行为进行严厉打击，有效遏制了非法营运现象的蔓延。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加大执法力度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通过宣传标语、宣传册、微信公众号等多种渠道，加强对社会公众的宣传教育，提高了群众对非法营运行为的认知度和抵制意识。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建立健全了非法营运行为举报机制，鼓励社会公众积极参与监督，对举报属实的给予奖励，形成了全民共治的良好氛围。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完善举报机制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打击非法营运行为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加强道路养护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加大对道路的养护力度，及时修复路面破损、清理排水设施等，保障了道路的通行条件，减少了交通拥堵现象的发生。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推广智能交通技术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积极推广ETC、智能信号控制等智能交通技术，提高了道路通行效率和交通安全性。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优化交通组织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通过对交通流量、道路状况等的实时监测和分析，优化交通组织方案，合理调配路政资源，提高了道路通行效率。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提升道路通行效率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加快推进路政管理平台建设，实现了路政管理业务的信息化、智能化，提高了管理效率和服务水平。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建设路政管理平台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积极推广电子证照应用，实现了路政证照的电子化、便捷化，方便了群众办事和路政管理。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推广电子证照应用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通过对路政数据的深入挖掘和分析，发现管理漏洞和问题，为政策制定和决策提供有力支持。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加强数据分析与应用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推进智慧路政建设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推进党风廉政建设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加强党风廉政建设，落实“一岗双责”，强化监督执纪问责，营造了风清气正的良好氛围。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加强队伍建设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注重路政执法队伍的建设，选拔优秀人才加入路政队伍，提高了队伍的整体素质和战斗力。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强化业务培训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定期开展路政执法业务培训，提高执法人员的业务水平和法律素养，确保严格规范公正文明执法。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加强队伍建设与培训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https://d.book118.com/297156116056006041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2024-09-14T03:29:05.022</cp:lastPrinted>
  <dcterms:created xsi:type="dcterms:W3CDTF">2024-09-13T19:29:05Z</dcterms:created>
  <dcterms:modified xsi:type="dcterms:W3CDTF">2024-09-13T19:29:07Z</dcterms:modified>
</cp:coreProperties>
</file>